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50" r:id="rId2"/>
    <p:sldId id="354" r:id="rId3"/>
    <p:sldId id="356" r:id="rId4"/>
    <p:sldId id="355" r:id="rId5"/>
    <p:sldId id="359" r:id="rId6"/>
    <p:sldId id="357" r:id="rId7"/>
    <p:sldId id="3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174D"/>
    <a:srgbClr val="1A1B50"/>
    <a:srgbClr val="4C2A81"/>
    <a:srgbClr val="201746"/>
    <a:srgbClr val="20184A"/>
    <a:srgbClr val="0B0C1B"/>
    <a:srgbClr val="1512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188CB1-6D84-4042-BE92-5AD774037FEB}" v="196" dt="2020-03-26T01:22:00.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2" autoAdjust="0"/>
    <p:restoredTop sz="56992" autoAdjust="0"/>
  </p:normalViewPr>
  <p:slideViewPr>
    <p:cSldViewPr snapToGrid="0">
      <p:cViewPr varScale="1">
        <p:scale>
          <a:sx n="60" d="100"/>
          <a:sy n="60" d="100"/>
        </p:scale>
        <p:origin x="16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78D6F-04FC-4446-9736-109D148D59F2}" type="datetimeFigureOut">
              <a:rPr lang="en-AU" smtClean="0"/>
              <a:t>8/04/2020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0592F-E1F0-4DC0-9B92-8A5F98B8EAF4}" type="slidenum">
              <a:rPr lang="en-AU" smtClean="0"/>
              <a:t>‹#›</a:t>
            </a:fld>
            <a:endParaRPr lang="en-AU"/>
          </a:p>
        </p:txBody>
      </p:sp>
    </p:spTree>
    <p:extLst>
      <p:ext uri="{BB962C8B-B14F-4D97-AF65-F5344CB8AC3E}">
        <p14:creationId xmlns:p14="http://schemas.microsoft.com/office/powerpoint/2010/main" val="74989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D2A4BDA-394D-4FDC-9DE0-FD07C0A74A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a:extLst>
              <a:ext uri="{FF2B5EF4-FFF2-40B4-BE49-F238E27FC236}">
                <a16:creationId xmlns:a16="http://schemas.microsoft.com/office/drawing/2014/main" id="{BBF9DA38-980B-455A-B5A1-21AE7E7479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A85424E-F38C-46D9-A70E-531716EEE166}" type="slidenum">
              <a:rPr lang="en-AU" altLang="en-US" smtClean="0"/>
              <a:pPr/>
              <a:t>1</a:t>
            </a:fld>
            <a:endParaRPr lang="en-AU" altLang="en-US"/>
          </a:p>
        </p:txBody>
      </p:sp>
      <p:sp>
        <p:nvSpPr>
          <p:cNvPr id="40964" name="Notes Placeholder 1">
            <a:extLst>
              <a:ext uri="{FF2B5EF4-FFF2-40B4-BE49-F238E27FC236}">
                <a16:creationId xmlns:a16="http://schemas.microsoft.com/office/drawing/2014/main" id="{842C20E8-C5B0-445D-9794-FE63051C11E9}"/>
              </a:ext>
            </a:extLst>
          </p:cNvPr>
          <p:cNvSpPr>
            <a:spLocks noGrp="1" noChangeArrowheads="1"/>
          </p:cNvSpPr>
          <p:nvPr/>
        </p:nvSpPr>
        <p:spPr bwMode="auto">
          <a:xfrm>
            <a:off x="666750" y="4714875"/>
            <a:ext cx="5335588" cy="4467225"/>
          </a:xfrm>
          <a:prstGeom prst="rect">
            <a:avLst/>
          </a:prstGeom>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endParaRPr lang="en-AU" altLang="en-US"/>
          </a:p>
        </p:txBody>
      </p:sp>
      <p:sp>
        <p:nvSpPr>
          <p:cNvPr id="2" name="Notes Placeholder 1">
            <a:extLst>
              <a:ext uri="{FF2B5EF4-FFF2-40B4-BE49-F238E27FC236}">
                <a16:creationId xmlns:a16="http://schemas.microsoft.com/office/drawing/2014/main" id="{967510F3-3E45-4521-837D-499784E8B7E3}"/>
              </a:ext>
            </a:extLst>
          </p:cNvPr>
          <p:cNvSpPr>
            <a:spLocks noGrp="1"/>
          </p:cNvSpPr>
          <p:nvPr>
            <p:ph type="body" idx="1"/>
          </p:nvPr>
        </p:nvSpPr>
        <p:spPr/>
        <p:txBody>
          <a:bodyPr/>
          <a:lstStyle/>
          <a:p>
            <a:r>
              <a:rPr lang="en-AU" b="1" u="none" dirty="0"/>
              <a:t>Some Privacy Awareness Week notes:</a:t>
            </a:r>
          </a:p>
          <a:p>
            <a:endParaRPr lang="en-AU" dirty="0"/>
          </a:p>
          <a:p>
            <a:r>
              <a:rPr lang="en-AU" sz="1200" kern="1200" dirty="0">
                <a:solidFill>
                  <a:schemeClr val="tx1"/>
                </a:solidFill>
                <a:effectLst/>
                <a:latin typeface="+mn-lt"/>
                <a:ea typeface="+mn-ea"/>
                <a:cs typeface="+mn-cs"/>
              </a:rPr>
              <a:t>Privacy Awareness Week is a global campaign that highlights the importance of privacy and raises awareness for public sector agencies about how to protect the personal information of the people we serve.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Privacy Awareness Week NSW takes place from </a:t>
            </a:r>
            <a:r>
              <a:rPr lang="en-AU" sz="1200" b="1" kern="1200" dirty="0">
                <a:solidFill>
                  <a:schemeClr val="tx1"/>
                </a:solidFill>
                <a:effectLst/>
                <a:latin typeface="+mn-lt"/>
                <a:ea typeface="+mn-ea"/>
                <a:cs typeface="+mn-cs"/>
              </a:rPr>
              <a:t>4 – 10 May 2020</a:t>
            </a:r>
            <a:r>
              <a:rPr lang="en-AU" sz="1200" kern="1200" dirty="0">
                <a:solidFill>
                  <a:schemeClr val="tx1"/>
                </a:solidFill>
                <a:effectLst/>
                <a:latin typeface="+mn-lt"/>
                <a:ea typeface="+mn-ea"/>
                <a:cs typeface="+mn-cs"/>
              </a:rPr>
              <a:t>, involving both public sector agencies and citizens in improving understanding and awareness of NSW privacy legislation, and raising awareness of people’s privacy rights and agency obligations.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NSW public have a right to access and amend their personal and health information held by NSW government agencies.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NSW privacy legislation requires us to protect personal and health information and provides the framework for resolving complaints about the handling of personal and health information by agencies.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All employees at &lt;your agency&gt; are responsible for making sure the right processes are followed and correct procedures are in place for managing people’s personal information.</a:t>
            </a:r>
          </a:p>
          <a:p>
            <a:r>
              <a:rPr lang="en-AU" sz="1200" kern="1200" dirty="0">
                <a:solidFill>
                  <a:schemeClr val="tx1"/>
                </a:solidFill>
                <a:effectLst/>
                <a:latin typeface="+mn-lt"/>
                <a:ea typeface="+mn-ea"/>
                <a:cs typeface="+mn-cs"/>
              </a:rPr>
              <a:t>How we collect and what we do with people’s personal information is critical to building trust in government and government agencies.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Citizens should be able to have confidence in how NSW government agencies handle their personal and health information.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none" dirty="0"/>
              <a:t>Prevent:</a:t>
            </a:r>
          </a:p>
          <a:p>
            <a:endParaRPr lang="en-AU" dirty="0"/>
          </a:p>
          <a:p>
            <a:r>
              <a:rPr lang="en-AU" dirty="0"/>
              <a:t>&lt;Your agency&gt; </a:t>
            </a:r>
            <a:r>
              <a:rPr lang="en-AU" sz="1200" kern="1200" dirty="0">
                <a:solidFill>
                  <a:schemeClr val="tx1"/>
                </a:solidFill>
                <a:effectLst/>
                <a:latin typeface="+mn-lt"/>
                <a:ea typeface="+mn-ea"/>
                <a:cs typeface="+mn-cs"/>
              </a:rPr>
              <a:t>is responsible for making sure the right processes are followed and correct procedures are in place for managing people’s personal information.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IPC has fact sheets and other guidance to assist agencies in ensuring they have the correct privacy governance measures in place.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Good privacy practice by NSW government agencies like &lt;your agency&gt; creates trust in digital service delivery.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Privacy-by-design ensures we are able to identify privacy risks, build in mitigations and consider privacy protections during all stages of their projects.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Good privacy practice is critical for building trust in projects. It enables an organisation’s staff to be confident that they can share and use data and enables the public to have confidence that their personal information is appropriately protected.</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 Privacy Management Plan allows agencies to measure privacy practice against NSW privacy legislation and helps agencies to be transparent and accountable in how they manage personal and health information. Find our PMP here &lt;link&gt;.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060592F-E1F0-4DC0-9B92-8A5F98B8EAF4}" type="slidenum">
              <a:rPr lang="en-AU" smtClean="0"/>
              <a:t>2</a:t>
            </a:fld>
            <a:endParaRPr lang="en-AU"/>
          </a:p>
        </p:txBody>
      </p:sp>
    </p:spTree>
    <p:extLst>
      <p:ext uri="{BB962C8B-B14F-4D97-AF65-F5344CB8AC3E}">
        <p14:creationId xmlns:p14="http://schemas.microsoft.com/office/powerpoint/2010/main" val="261953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Detect: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Abide by &lt;your agency&gt;’s data protection policies and practices about the use of computer, emails and other electronic devices.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It is important that we understand our data environment. Knowing what data we collect, how and where it is stored and who should have access to it.</a:t>
            </a:r>
          </a:p>
        </p:txBody>
      </p:sp>
      <p:sp>
        <p:nvSpPr>
          <p:cNvPr id="4" name="Slide Number Placeholder 3"/>
          <p:cNvSpPr>
            <a:spLocks noGrp="1"/>
          </p:cNvSpPr>
          <p:nvPr>
            <p:ph type="sldNum" sz="quarter" idx="5"/>
          </p:nvPr>
        </p:nvSpPr>
        <p:spPr/>
        <p:txBody>
          <a:bodyPr/>
          <a:lstStyle/>
          <a:p>
            <a:fld id="{1060592F-E1F0-4DC0-9B92-8A5F98B8EAF4}" type="slidenum">
              <a:rPr lang="en-AU" smtClean="0"/>
              <a:t>3</a:t>
            </a:fld>
            <a:endParaRPr lang="en-AU"/>
          </a:p>
        </p:txBody>
      </p:sp>
    </p:spTree>
    <p:extLst>
      <p:ext uri="{BB962C8B-B14F-4D97-AF65-F5344CB8AC3E}">
        <p14:creationId xmlns:p14="http://schemas.microsoft.com/office/powerpoint/2010/main" val="393037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none" dirty="0"/>
              <a:t>Protect:</a:t>
            </a:r>
          </a:p>
          <a:p>
            <a:endParaRPr lang="en-AU" dirty="0"/>
          </a:p>
          <a:p>
            <a:r>
              <a:rPr lang="en-AU" sz="1200" kern="1200" dirty="0">
                <a:solidFill>
                  <a:schemeClr val="tx1"/>
                </a:solidFill>
                <a:effectLst/>
                <a:latin typeface="+mn-lt"/>
                <a:ea typeface="+mn-ea"/>
                <a:cs typeface="+mn-cs"/>
              </a:rPr>
              <a:t>We have obligations to protect citizens’ privacy.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Being more conscious of how to manage private personal and health information as an organisational asset will contribute to our success and reputation.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Citizens should have confidence in how we handle their personal and health information.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Citizens should be aware of and able to exercise their rights under NSW privacy legislation.</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We are responsible for making sure the right processes are followed and correct procedures are in place for managing people’s personal information.</a:t>
            </a:r>
          </a:p>
          <a:p>
            <a:endParaRPr lang="en-AU" dirty="0"/>
          </a:p>
        </p:txBody>
      </p:sp>
      <p:sp>
        <p:nvSpPr>
          <p:cNvPr id="4" name="Slide Number Placeholder 3"/>
          <p:cNvSpPr>
            <a:spLocks noGrp="1"/>
          </p:cNvSpPr>
          <p:nvPr>
            <p:ph type="sldNum" sz="quarter" idx="5"/>
          </p:nvPr>
        </p:nvSpPr>
        <p:spPr/>
        <p:txBody>
          <a:bodyPr/>
          <a:lstStyle/>
          <a:p>
            <a:fld id="{1060592F-E1F0-4DC0-9B92-8A5F98B8EAF4}" type="slidenum">
              <a:rPr lang="en-AU" smtClean="0"/>
              <a:t>4</a:t>
            </a:fld>
            <a:endParaRPr lang="en-AU"/>
          </a:p>
        </p:txBody>
      </p:sp>
    </p:spTree>
    <p:extLst>
      <p:ext uri="{BB962C8B-B14F-4D97-AF65-F5344CB8AC3E}">
        <p14:creationId xmlns:p14="http://schemas.microsoft.com/office/powerpoint/2010/main" val="384644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Tips for &lt;your agency&gt;</a:t>
            </a:r>
          </a:p>
        </p:txBody>
      </p:sp>
      <p:sp>
        <p:nvSpPr>
          <p:cNvPr id="4" name="Slide Number Placeholder 3"/>
          <p:cNvSpPr>
            <a:spLocks noGrp="1"/>
          </p:cNvSpPr>
          <p:nvPr>
            <p:ph type="sldNum" sz="quarter" idx="5"/>
          </p:nvPr>
        </p:nvSpPr>
        <p:spPr/>
        <p:txBody>
          <a:bodyPr/>
          <a:lstStyle/>
          <a:p>
            <a:fld id="{1060592F-E1F0-4DC0-9B92-8A5F98B8EAF4}" type="slidenum">
              <a:rPr lang="en-AU" smtClean="0"/>
              <a:t>5</a:t>
            </a:fld>
            <a:endParaRPr lang="en-AU"/>
          </a:p>
        </p:txBody>
      </p:sp>
    </p:spTree>
    <p:extLst>
      <p:ext uri="{BB962C8B-B14F-4D97-AF65-F5344CB8AC3E}">
        <p14:creationId xmlns:p14="http://schemas.microsoft.com/office/powerpoint/2010/main" val="356485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&lt;Your agency&gt;’s events</a:t>
            </a:r>
          </a:p>
        </p:txBody>
      </p:sp>
      <p:sp>
        <p:nvSpPr>
          <p:cNvPr id="4" name="Slide Number Placeholder 3"/>
          <p:cNvSpPr>
            <a:spLocks noGrp="1"/>
          </p:cNvSpPr>
          <p:nvPr>
            <p:ph type="sldNum" sz="quarter" idx="5"/>
          </p:nvPr>
        </p:nvSpPr>
        <p:spPr/>
        <p:txBody>
          <a:bodyPr/>
          <a:lstStyle/>
          <a:p>
            <a:fld id="{1060592F-E1F0-4DC0-9B92-8A5F98B8EAF4}" type="slidenum">
              <a:rPr lang="en-AU" smtClean="0"/>
              <a:t>6</a:t>
            </a:fld>
            <a:endParaRPr lang="en-AU"/>
          </a:p>
        </p:txBody>
      </p:sp>
    </p:spTree>
    <p:extLst>
      <p:ext uri="{BB962C8B-B14F-4D97-AF65-F5344CB8AC3E}">
        <p14:creationId xmlns:p14="http://schemas.microsoft.com/office/powerpoint/2010/main" val="244840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More information</a:t>
            </a:r>
          </a:p>
        </p:txBody>
      </p:sp>
      <p:sp>
        <p:nvSpPr>
          <p:cNvPr id="4" name="Slide Number Placeholder 3"/>
          <p:cNvSpPr>
            <a:spLocks noGrp="1"/>
          </p:cNvSpPr>
          <p:nvPr>
            <p:ph type="sldNum" sz="quarter" idx="5"/>
          </p:nvPr>
        </p:nvSpPr>
        <p:spPr/>
        <p:txBody>
          <a:bodyPr/>
          <a:lstStyle/>
          <a:p>
            <a:fld id="{1060592F-E1F0-4DC0-9B92-8A5F98B8EAF4}" type="slidenum">
              <a:rPr lang="en-AU" smtClean="0"/>
              <a:t>7</a:t>
            </a:fld>
            <a:endParaRPr lang="en-AU"/>
          </a:p>
        </p:txBody>
      </p:sp>
    </p:spTree>
    <p:extLst>
      <p:ext uri="{BB962C8B-B14F-4D97-AF65-F5344CB8AC3E}">
        <p14:creationId xmlns:p14="http://schemas.microsoft.com/office/powerpoint/2010/main" val="946419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9DEE-3325-4CC4-ADB9-3121476132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59AAA50-C1AC-4CA9-A1F0-3DE85B4607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9A1A0E7-5CF1-49CF-8347-00D1754068E1}"/>
              </a:ext>
            </a:extLst>
          </p:cNvPr>
          <p:cNvSpPr>
            <a:spLocks noGrp="1"/>
          </p:cNvSpPr>
          <p:nvPr>
            <p:ph type="dt" sz="half" idx="10"/>
          </p:nvPr>
        </p:nvSpPr>
        <p:spPr/>
        <p:txBody>
          <a:bodyPr/>
          <a:lstStyle/>
          <a:p>
            <a:fld id="{6A7F95B9-0688-4676-A775-60018EE86814}" type="datetimeFigureOut">
              <a:rPr lang="en-AU" smtClean="0"/>
              <a:t>8/04/2020</a:t>
            </a:fld>
            <a:endParaRPr lang="en-AU"/>
          </a:p>
        </p:txBody>
      </p:sp>
      <p:sp>
        <p:nvSpPr>
          <p:cNvPr id="5" name="Footer Placeholder 4">
            <a:extLst>
              <a:ext uri="{FF2B5EF4-FFF2-40B4-BE49-F238E27FC236}">
                <a16:creationId xmlns:a16="http://schemas.microsoft.com/office/drawing/2014/main" id="{592B6999-BB5E-470C-814D-C228617855F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525951-3FD1-4FA2-873D-75F3A20A6ECD}"/>
              </a:ext>
            </a:extLst>
          </p:cNvPr>
          <p:cNvSpPr>
            <a:spLocks noGrp="1"/>
          </p:cNvSpPr>
          <p:nvPr>
            <p:ph type="sldNum" sz="quarter" idx="12"/>
          </p:nvPr>
        </p:nvSpPr>
        <p:spPr/>
        <p:txBody>
          <a:bodyPr/>
          <a:lstStyle/>
          <a:p>
            <a:fld id="{B05A1363-7661-49DE-A059-74D81C6FE1B4}" type="slidenum">
              <a:rPr lang="en-AU" smtClean="0"/>
              <a:t>‹#›</a:t>
            </a:fld>
            <a:endParaRPr lang="en-AU"/>
          </a:p>
        </p:txBody>
      </p:sp>
    </p:spTree>
    <p:extLst>
      <p:ext uri="{BB962C8B-B14F-4D97-AF65-F5344CB8AC3E}">
        <p14:creationId xmlns:p14="http://schemas.microsoft.com/office/powerpoint/2010/main" val="109994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0670-BD72-4508-8E6B-BBBCE3F77AE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6ED7640-EE07-42C7-AEE2-267E8B563D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C64853C-2481-49E0-8698-5EE6A8FB6017}"/>
              </a:ext>
            </a:extLst>
          </p:cNvPr>
          <p:cNvSpPr>
            <a:spLocks noGrp="1"/>
          </p:cNvSpPr>
          <p:nvPr>
            <p:ph type="dt" sz="half" idx="10"/>
          </p:nvPr>
        </p:nvSpPr>
        <p:spPr/>
        <p:txBody>
          <a:bodyPr/>
          <a:lstStyle/>
          <a:p>
            <a:fld id="{6A7F95B9-0688-4676-A775-60018EE86814}" type="datetimeFigureOut">
              <a:rPr lang="en-AU" smtClean="0"/>
              <a:t>8/04/2020</a:t>
            </a:fld>
            <a:endParaRPr lang="en-AU"/>
          </a:p>
        </p:txBody>
      </p:sp>
      <p:sp>
        <p:nvSpPr>
          <p:cNvPr id="5" name="Footer Placeholder 4">
            <a:extLst>
              <a:ext uri="{FF2B5EF4-FFF2-40B4-BE49-F238E27FC236}">
                <a16:creationId xmlns:a16="http://schemas.microsoft.com/office/drawing/2014/main" id="{B259FC9C-8378-4F33-A37E-3840554355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88569A6-D23D-4F2C-96F2-B5B8F595E302}"/>
              </a:ext>
            </a:extLst>
          </p:cNvPr>
          <p:cNvSpPr>
            <a:spLocks noGrp="1"/>
          </p:cNvSpPr>
          <p:nvPr>
            <p:ph type="sldNum" sz="quarter" idx="12"/>
          </p:nvPr>
        </p:nvSpPr>
        <p:spPr/>
        <p:txBody>
          <a:bodyPr/>
          <a:lstStyle/>
          <a:p>
            <a:fld id="{B05A1363-7661-49DE-A059-74D81C6FE1B4}" type="slidenum">
              <a:rPr lang="en-AU" smtClean="0"/>
              <a:t>‹#›</a:t>
            </a:fld>
            <a:endParaRPr lang="en-AU"/>
          </a:p>
        </p:txBody>
      </p:sp>
    </p:spTree>
    <p:extLst>
      <p:ext uri="{BB962C8B-B14F-4D97-AF65-F5344CB8AC3E}">
        <p14:creationId xmlns:p14="http://schemas.microsoft.com/office/powerpoint/2010/main" val="175604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991F0B-DF76-4EEA-B423-81940E151C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EE867BF-45A3-4ED5-8CAB-D9A70F05E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C95487-2A57-4D9D-8C57-ACD8470E7DEE}"/>
              </a:ext>
            </a:extLst>
          </p:cNvPr>
          <p:cNvSpPr>
            <a:spLocks noGrp="1"/>
          </p:cNvSpPr>
          <p:nvPr>
            <p:ph type="dt" sz="half" idx="10"/>
          </p:nvPr>
        </p:nvSpPr>
        <p:spPr/>
        <p:txBody>
          <a:bodyPr/>
          <a:lstStyle/>
          <a:p>
            <a:fld id="{6A7F95B9-0688-4676-A775-60018EE86814}" type="datetimeFigureOut">
              <a:rPr lang="en-AU" smtClean="0"/>
              <a:t>8/04/2020</a:t>
            </a:fld>
            <a:endParaRPr lang="en-AU"/>
          </a:p>
        </p:txBody>
      </p:sp>
      <p:sp>
        <p:nvSpPr>
          <p:cNvPr id="5" name="Footer Placeholder 4">
            <a:extLst>
              <a:ext uri="{FF2B5EF4-FFF2-40B4-BE49-F238E27FC236}">
                <a16:creationId xmlns:a16="http://schemas.microsoft.com/office/drawing/2014/main" id="{5185F491-6F98-4664-B54C-CA6A24134F5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A4FF5FB-AED7-4B9C-BE0C-A3F18E5E513B}"/>
              </a:ext>
            </a:extLst>
          </p:cNvPr>
          <p:cNvSpPr>
            <a:spLocks noGrp="1"/>
          </p:cNvSpPr>
          <p:nvPr>
            <p:ph type="sldNum" sz="quarter" idx="12"/>
          </p:nvPr>
        </p:nvSpPr>
        <p:spPr/>
        <p:txBody>
          <a:bodyPr/>
          <a:lstStyle/>
          <a:p>
            <a:fld id="{B05A1363-7661-49DE-A059-74D81C6FE1B4}" type="slidenum">
              <a:rPr lang="en-AU" smtClean="0"/>
              <a:t>‹#›</a:t>
            </a:fld>
            <a:endParaRPr lang="en-AU"/>
          </a:p>
        </p:txBody>
      </p:sp>
    </p:spTree>
    <p:extLst>
      <p:ext uri="{BB962C8B-B14F-4D97-AF65-F5344CB8AC3E}">
        <p14:creationId xmlns:p14="http://schemas.microsoft.com/office/powerpoint/2010/main" val="401494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3528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AC27-5565-4109-9C26-EB7B3DE6009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4B2EF68-DF6B-46EE-B2F9-12CB22B14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5EFF5CE-A73A-4E71-B5BF-338268301CFC}"/>
              </a:ext>
            </a:extLst>
          </p:cNvPr>
          <p:cNvSpPr>
            <a:spLocks noGrp="1"/>
          </p:cNvSpPr>
          <p:nvPr>
            <p:ph type="dt" sz="half" idx="10"/>
          </p:nvPr>
        </p:nvSpPr>
        <p:spPr/>
        <p:txBody>
          <a:bodyPr/>
          <a:lstStyle/>
          <a:p>
            <a:fld id="{6A7F95B9-0688-4676-A775-60018EE86814}" type="datetimeFigureOut">
              <a:rPr lang="en-AU" smtClean="0"/>
              <a:t>8/04/2020</a:t>
            </a:fld>
            <a:endParaRPr lang="en-AU"/>
          </a:p>
        </p:txBody>
      </p:sp>
      <p:sp>
        <p:nvSpPr>
          <p:cNvPr id="5" name="Footer Placeholder 4">
            <a:extLst>
              <a:ext uri="{FF2B5EF4-FFF2-40B4-BE49-F238E27FC236}">
                <a16:creationId xmlns:a16="http://schemas.microsoft.com/office/drawing/2014/main" id="{EACFB833-2016-48C3-AE0A-507DDC50BE4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EED51C-776E-4222-922E-87025F3059AE}"/>
              </a:ext>
            </a:extLst>
          </p:cNvPr>
          <p:cNvSpPr>
            <a:spLocks noGrp="1"/>
          </p:cNvSpPr>
          <p:nvPr>
            <p:ph type="sldNum" sz="quarter" idx="12"/>
          </p:nvPr>
        </p:nvSpPr>
        <p:spPr/>
        <p:txBody>
          <a:bodyPr/>
          <a:lstStyle/>
          <a:p>
            <a:fld id="{B05A1363-7661-49DE-A059-74D81C6FE1B4}" type="slidenum">
              <a:rPr lang="en-AU" smtClean="0"/>
              <a:t>‹#›</a:t>
            </a:fld>
            <a:endParaRPr lang="en-AU"/>
          </a:p>
        </p:txBody>
      </p:sp>
    </p:spTree>
    <p:extLst>
      <p:ext uri="{BB962C8B-B14F-4D97-AF65-F5344CB8AC3E}">
        <p14:creationId xmlns:p14="http://schemas.microsoft.com/office/powerpoint/2010/main" val="191140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4549-C73B-49C3-898E-8F00531F10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3088492-E8E2-448E-8E30-203C32748A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092C56-B70A-41ED-A974-EBC53619F99F}"/>
              </a:ext>
            </a:extLst>
          </p:cNvPr>
          <p:cNvSpPr>
            <a:spLocks noGrp="1"/>
          </p:cNvSpPr>
          <p:nvPr>
            <p:ph type="dt" sz="half" idx="10"/>
          </p:nvPr>
        </p:nvSpPr>
        <p:spPr/>
        <p:txBody>
          <a:bodyPr/>
          <a:lstStyle/>
          <a:p>
            <a:fld id="{6A7F95B9-0688-4676-A775-60018EE86814}" type="datetimeFigureOut">
              <a:rPr lang="en-AU" smtClean="0"/>
              <a:t>8/04/2020</a:t>
            </a:fld>
            <a:endParaRPr lang="en-AU"/>
          </a:p>
        </p:txBody>
      </p:sp>
      <p:sp>
        <p:nvSpPr>
          <p:cNvPr id="5" name="Footer Placeholder 4">
            <a:extLst>
              <a:ext uri="{FF2B5EF4-FFF2-40B4-BE49-F238E27FC236}">
                <a16:creationId xmlns:a16="http://schemas.microsoft.com/office/drawing/2014/main" id="{8BD75862-58A9-44D6-8F55-7A9B30ECA63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66AF4F7-BF9E-4A36-988D-121FE7992EA5}"/>
              </a:ext>
            </a:extLst>
          </p:cNvPr>
          <p:cNvSpPr>
            <a:spLocks noGrp="1"/>
          </p:cNvSpPr>
          <p:nvPr>
            <p:ph type="sldNum" sz="quarter" idx="12"/>
          </p:nvPr>
        </p:nvSpPr>
        <p:spPr/>
        <p:txBody>
          <a:bodyPr/>
          <a:lstStyle/>
          <a:p>
            <a:fld id="{B05A1363-7661-49DE-A059-74D81C6FE1B4}" type="slidenum">
              <a:rPr lang="en-AU" smtClean="0"/>
              <a:t>‹#›</a:t>
            </a:fld>
            <a:endParaRPr lang="en-AU"/>
          </a:p>
        </p:txBody>
      </p:sp>
    </p:spTree>
    <p:extLst>
      <p:ext uri="{BB962C8B-B14F-4D97-AF65-F5344CB8AC3E}">
        <p14:creationId xmlns:p14="http://schemas.microsoft.com/office/powerpoint/2010/main" val="287028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2165-0D7E-48EC-A3C2-81248A5F206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5FD06F2-A95E-417C-8A62-1766F0F652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61D59A6-3179-44CA-91A9-81EC919BA9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0E80EC3-3A9A-4AD7-AE5E-D305F30C4C7B}"/>
              </a:ext>
            </a:extLst>
          </p:cNvPr>
          <p:cNvSpPr>
            <a:spLocks noGrp="1"/>
          </p:cNvSpPr>
          <p:nvPr>
            <p:ph type="dt" sz="half" idx="10"/>
          </p:nvPr>
        </p:nvSpPr>
        <p:spPr/>
        <p:txBody>
          <a:bodyPr/>
          <a:lstStyle/>
          <a:p>
            <a:fld id="{6A7F95B9-0688-4676-A775-60018EE86814}" type="datetimeFigureOut">
              <a:rPr lang="en-AU" smtClean="0"/>
              <a:t>8/04/2020</a:t>
            </a:fld>
            <a:endParaRPr lang="en-AU"/>
          </a:p>
        </p:txBody>
      </p:sp>
      <p:sp>
        <p:nvSpPr>
          <p:cNvPr id="6" name="Footer Placeholder 5">
            <a:extLst>
              <a:ext uri="{FF2B5EF4-FFF2-40B4-BE49-F238E27FC236}">
                <a16:creationId xmlns:a16="http://schemas.microsoft.com/office/drawing/2014/main" id="{6011C20D-75C7-45CC-9666-DE77ADF5FE9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EEA89C3-A2CD-4594-8E29-151DEA34E840}"/>
              </a:ext>
            </a:extLst>
          </p:cNvPr>
          <p:cNvSpPr>
            <a:spLocks noGrp="1"/>
          </p:cNvSpPr>
          <p:nvPr>
            <p:ph type="sldNum" sz="quarter" idx="12"/>
          </p:nvPr>
        </p:nvSpPr>
        <p:spPr/>
        <p:txBody>
          <a:bodyPr/>
          <a:lstStyle/>
          <a:p>
            <a:fld id="{B05A1363-7661-49DE-A059-74D81C6FE1B4}" type="slidenum">
              <a:rPr lang="en-AU" smtClean="0"/>
              <a:t>‹#›</a:t>
            </a:fld>
            <a:endParaRPr lang="en-AU"/>
          </a:p>
        </p:txBody>
      </p:sp>
    </p:spTree>
    <p:extLst>
      <p:ext uri="{BB962C8B-B14F-4D97-AF65-F5344CB8AC3E}">
        <p14:creationId xmlns:p14="http://schemas.microsoft.com/office/powerpoint/2010/main" val="4935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4757E-688C-4A69-A1E1-9144B5DA739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77124A4-4E27-4D0A-98F8-3A966EF581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556DA8-1F87-4CDD-A49C-E4F9FB496F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DE8745D-B6AE-4736-892F-49D8963119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B9DBAB-35B2-4380-B82D-8A7BEE10B1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E42C0FD-B6FF-4FC6-BFAF-7F819FF82E20}"/>
              </a:ext>
            </a:extLst>
          </p:cNvPr>
          <p:cNvSpPr>
            <a:spLocks noGrp="1"/>
          </p:cNvSpPr>
          <p:nvPr>
            <p:ph type="dt" sz="half" idx="10"/>
          </p:nvPr>
        </p:nvSpPr>
        <p:spPr/>
        <p:txBody>
          <a:bodyPr/>
          <a:lstStyle/>
          <a:p>
            <a:fld id="{6A7F95B9-0688-4676-A775-60018EE86814}" type="datetimeFigureOut">
              <a:rPr lang="en-AU" smtClean="0"/>
              <a:t>8/04/2020</a:t>
            </a:fld>
            <a:endParaRPr lang="en-AU"/>
          </a:p>
        </p:txBody>
      </p:sp>
      <p:sp>
        <p:nvSpPr>
          <p:cNvPr id="8" name="Footer Placeholder 7">
            <a:extLst>
              <a:ext uri="{FF2B5EF4-FFF2-40B4-BE49-F238E27FC236}">
                <a16:creationId xmlns:a16="http://schemas.microsoft.com/office/drawing/2014/main" id="{1955ACBB-ECDB-4ED7-948C-82264BD0265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0F50A6E-3CA3-44B3-8820-BEEF05904BF1}"/>
              </a:ext>
            </a:extLst>
          </p:cNvPr>
          <p:cNvSpPr>
            <a:spLocks noGrp="1"/>
          </p:cNvSpPr>
          <p:nvPr>
            <p:ph type="sldNum" sz="quarter" idx="12"/>
          </p:nvPr>
        </p:nvSpPr>
        <p:spPr/>
        <p:txBody>
          <a:bodyPr/>
          <a:lstStyle/>
          <a:p>
            <a:fld id="{B05A1363-7661-49DE-A059-74D81C6FE1B4}" type="slidenum">
              <a:rPr lang="en-AU" smtClean="0"/>
              <a:t>‹#›</a:t>
            </a:fld>
            <a:endParaRPr lang="en-AU"/>
          </a:p>
        </p:txBody>
      </p:sp>
    </p:spTree>
    <p:extLst>
      <p:ext uri="{BB962C8B-B14F-4D97-AF65-F5344CB8AC3E}">
        <p14:creationId xmlns:p14="http://schemas.microsoft.com/office/powerpoint/2010/main" val="396557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8C3F-F162-48CD-8918-5C77E8A01A0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08069A2-1942-4E99-A276-7749A1F15C3E}"/>
              </a:ext>
            </a:extLst>
          </p:cNvPr>
          <p:cNvSpPr>
            <a:spLocks noGrp="1"/>
          </p:cNvSpPr>
          <p:nvPr>
            <p:ph type="dt" sz="half" idx="10"/>
          </p:nvPr>
        </p:nvSpPr>
        <p:spPr/>
        <p:txBody>
          <a:bodyPr/>
          <a:lstStyle/>
          <a:p>
            <a:fld id="{6A7F95B9-0688-4676-A775-60018EE86814}" type="datetimeFigureOut">
              <a:rPr lang="en-AU" smtClean="0"/>
              <a:t>8/04/2020</a:t>
            </a:fld>
            <a:endParaRPr lang="en-AU"/>
          </a:p>
        </p:txBody>
      </p:sp>
      <p:sp>
        <p:nvSpPr>
          <p:cNvPr id="4" name="Footer Placeholder 3">
            <a:extLst>
              <a:ext uri="{FF2B5EF4-FFF2-40B4-BE49-F238E27FC236}">
                <a16:creationId xmlns:a16="http://schemas.microsoft.com/office/drawing/2014/main" id="{83844872-6295-46C4-ABC6-40983F9474D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008824B-9485-412F-867B-1918FD35AC18}"/>
              </a:ext>
            </a:extLst>
          </p:cNvPr>
          <p:cNvSpPr>
            <a:spLocks noGrp="1"/>
          </p:cNvSpPr>
          <p:nvPr>
            <p:ph type="sldNum" sz="quarter" idx="12"/>
          </p:nvPr>
        </p:nvSpPr>
        <p:spPr/>
        <p:txBody>
          <a:bodyPr/>
          <a:lstStyle/>
          <a:p>
            <a:fld id="{B05A1363-7661-49DE-A059-74D81C6FE1B4}" type="slidenum">
              <a:rPr lang="en-AU" smtClean="0"/>
              <a:t>‹#›</a:t>
            </a:fld>
            <a:endParaRPr lang="en-AU"/>
          </a:p>
        </p:txBody>
      </p:sp>
    </p:spTree>
    <p:extLst>
      <p:ext uri="{BB962C8B-B14F-4D97-AF65-F5344CB8AC3E}">
        <p14:creationId xmlns:p14="http://schemas.microsoft.com/office/powerpoint/2010/main" val="336147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8E8AA-9533-48DE-A3D7-E52F218432BB}"/>
              </a:ext>
            </a:extLst>
          </p:cNvPr>
          <p:cNvSpPr>
            <a:spLocks noGrp="1"/>
          </p:cNvSpPr>
          <p:nvPr>
            <p:ph type="dt" sz="half" idx="10"/>
          </p:nvPr>
        </p:nvSpPr>
        <p:spPr/>
        <p:txBody>
          <a:bodyPr/>
          <a:lstStyle/>
          <a:p>
            <a:fld id="{6A7F95B9-0688-4676-A775-60018EE86814}" type="datetimeFigureOut">
              <a:rPr lang="en-AU" smtClean="0"/>
              <a:t>8/04/2020</a:t>
            </a:fld>
            <a:endParaRPr lang="en-AU"/>
          </a:p>
        </p:txBody>
      </p:sp>
      <p:sp>
        <p:nvSpPr>
          <p:cNvPr id="3" name="Footer Placeholder 2">
            <a:extLst>
              <a:ext uri="{FF2B5EF4-FFF2-40B4-BE49-F238E27FC236}">
                <a16:creationId xmlns:a16="http://schemas.microsoft.com/office/drawing/2014/main" id="{8265C28B-27DE-4E63-84EF-C37C984839B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EC65562-24C7-4135-BFAE-362520950D42}"/>
              </a:ext>
            </a:extLst>
          </p:cNvPr>
          <p:cNvSpPr>
            <a:spLocks noGrp="1"/>
          </p:cNvSpPr>
          <p:nvPr>
            <p:ph type="sldNum" sz="quarter" idx="12"/>
          </p:nvPr>
        </p:nvSpPr>
        <p:spPr/>
        <p:txBody>
          <a:bodyPr/>
          <a:lstStyle/>
          <a:p>
            <a:fld id="{B05A1363-7661-49DE-A059-74D81C6FE1B4}" type="slidenum">
              <a:rPr lang="en-AU" smtClean="0"/>
              <a:t>‹#›</a:t>
            </a:fld>
            <a:endParaRPr lang="en-AU"/>
          </a:p>
        </p:txBody>
      </p:sp>
    </p:spTree>
    <p:extLst>
      <p:ext uri="{BB962C8B-B14F-4D97-AF65-F5344CB8AC3E}">
        <p14:creationId xmlns:p14="http://schemas.microsoft.com/office/powerpoint/2010/main" val="298776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1A92-34D9-4FC8-A9CC-5F576228D4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85CFB9D-1D68-442A-A8DE-D61B51AB9A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6C6ADCF-0155-4CE7-8DB3-B8691AB7E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72275-2A3A-4060-8268-019E94E81C6A}"/>
              </a:ext>
            </a:extLst>
          </p:cNvPr>
          <p:cNvSpPr>
            <a:spLocks noGrp="1"/>
          </p:cNvSpPr>
          <p:nvPr>
            <p:ph type="dt" sz="half" idx="10"/>
          </p:nvPr>
        </p:nvSpPr>
        <p:spPr/>
        <p:txBody>
          <a:bodyPr/>
          <a:lstStyle/>
          <a:p>
            <a:fld id="{6A7F95B9-0688-4676-A775-60018EE86814}" type="datetimeFigureOut">
              <a:rPr lang="en-AU" smtClean="0"/>
              <a:t>8/04/2020</a:t>
            </a:fld>
            <a:endParaRPr lang="en-AU"/>
          </a:p>
        </p:txBody>
      </p:sp>
      <p:sp>
        <p:nvSpPr>
          <p:cNvPr id="6" name="Footer Placeholder 5">
            <a:extLst>
              <a:ext uri="{FF2B5EF4-FFF2-40B4-BE49-F238E27FC236}">
                <a16:creationId xmlns:a16="http://schemas.microsoft.com/office/drawing/2014/main" id="{2BAE075A-117F-423A-BB1B-1D9A172A19C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393DC8B-5347-4D31-A2A8-F182D6621884}"/>
              </a:ext>
            </a:extLst>
          </p:cNvPr>
          <p:cNvSpPr>
            <a:spLocks noGrp="1"/>
          </p:cNvSpPr>
          <p:nvPr>
            <p:ph type="sldNum" sz="quarter" idx="12"/>
          </p:nvPr>
        </p:nvSpPr>
        <p:spPr/>
        <p:txBody>
          <a:bodyPr/>
          <a:lstStyle/>
          <a:p>
            <a:fld id="{B05A1363-7661-49DE-A059-74D81C6FE1B4}" type="slidenum">
              <a:rPr lang="en-AU" smtClean="0"/>
              <a:t>‹#›</a:t>
            </a:fld>
            <a:endParaRPr lang="en-AU"/>
          </a:p>
        </p:txBody>
      </p:sp>
    </p:spTree>
    <p:extLst>
      <p:ext uri="{BB962C8B-B14F-4D97-AF65-F5344CB8AC3E}">
        <p14:creationId xmlns:p14="http://schemas.microsoft.com/office/powerpoint/2010/main" val="239963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66C6-9935-4010-9606-EDE571C0B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D4E733C-4036-4CB6-9F88-1CDA3E403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957B202-FF48-4A71-8BC2-23B587062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97921-90FE-46BA-942B-3971CF966CEB}"/>
              </a:ext>
            </a:extLst>
          </p:cNvPr>
          <p:cNvSpPr>
            <a:spLocks noGrp="1"/>
          </p:cNvSpPr>
          <p:nvPr>
            <p:ph type="dt" sz="half" idx="10"/>
          </p:nvPr>
        </p:nvSpPr>
        <p:spPr/>
        <p:txBody>
          <a:bodyPr/>
          <a:lstStyle/>
          <a:p>
            <a:fld id="{6A7F95B9-0688-4676-A775-60018EE86814}" type="datetimeFigureOut">
              <a:rPr lang="en-AU" smtClean="0"/>
              <a:t>8/04/2020</a:t>
            </a:fld>
            <a:endParaRPr lang="en-AU"/>
          </a:p>
        </p:txBody>
      </p:sp>
      <p:sp>
        <p:nvSpPr>
          <p:cNvPr id="6" name="Footer Placeholder 5">
            <a:extLst>
              <a:ext uri="{FF2B5EF4-FFF2-40B4-BE49-F238E27FC236}">
                <a16:creationId xmlns:a16="http://schemas.microsoft.com/office/drawing/2014/main" id="{41B87377-F39D-44AB-B2CA-78D51E25A3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6420667-2CB9-4100-A26A-479B18F89D9D}"/>
              </a:ext>
            </a:extLst>
          </p:cNvPr>
          <p:cNvSpPr>
            <a:spLocks noGrp="1"/>
          </p:cNvSpPr>
          <p:nvPr>
            <p:ph type="sldNum" sz="quarter" idx="12"/>
          </p:nvPr>
        </p:nvSpPr>
        <p:spPr/>
        <p:txBody>
          <a:bodyPr/>
          <a:lstStyle/>
          <a:p>
            <a:fld id="{B05A1363-7661-49DE-A059-74D81C6FE1B4}" type="slidenum">
              <a:rPr lang="en-AU" smtClean="0"/>
              <a:t>‹#›</a:t>
            </a:fld>
            <a:endParaRPr lang="en-AU"/>
          </a:p>
        </p:txBody>
      </p:sp>
    </p:spTree>
    <p:extLst>
      <p:ext uri="{BB962C8B-B14F-4D97-AF65-F5344CB8AC3E}">
        <p14:creationId xmlns:p14="http://schemas.microsoft.com/office/powerpoint/2010/main" val="107687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122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411E49-DEF4-4DE1-8511-EC80DA998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23EC0F0-364D-436F-983B-0E0E56BA98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843631C-0B1A-48E4-B2CF-CE887A002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F95B9-0688-4676-A775-60018EE86814}" type="datetimeFigureOut">
              <a:rPr lang="en-AU" smtClean="0"/>
              <a:t>8/04/2020</a:t>
            </a:fld>
            <a:endParaRPr lang="en-AU"/>
          </a:p>
        </p:txBody>
      </p:sp>
      <p:sp>
        <p:nvSpPr>
          <p:cNvPr id="5" name="Footer Placeholder 4">
            <a:extLst>
              <a:ext uri="{FF2B5EF4-FFF2-40B4-BE49-F238E27FC236}">
                <a16:creationId xmlns:a16="http://schemas.microsoft.com/office/drawing/2014/main" id="{24B6FFA9-C0EF-43FD-AB4F-4EE79A2F62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A35355D-1726-49BC-957D-FA6394A61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A1363-7661-49DE-A059-74D81C6FE1B4}" type="slidenum">
              <a:rPr lang="en-AU" smtClean="0"/>
              <a:t>‹#›</a:t>
            </a:fld>
            <a:endParaRPr lang="en-AU"/>
          </a:p>
        </p:txBody>
      </p:sp>
      <p:pic>
        <p:nvPicPr>
          <p:cNvPr id="9" name="Picture 8" descr="A blue and white tiled floor&#10;&#10;Description automatically generated">
            <a:extLst>
              <a:ext uri="{FF2B5EF4-FFF2-40B4-BE49-F238E27FC236}">
                <a16:creationId xmlns:a16="http://schemas.microsoft.com/office/drawing/2014/main" id="{BBAA987C-4301-4FBD-AA41-431A6D847523}"/>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6400" r="14874"/>
          <a:stretch/>
        </p:blipFill>
        <p:spPr>
          <a:xfrm>
            <a:off x="0" y="0"/>
            <a:ext cx="12192000" cy="6858000"/>
          </a:xfrm>
          <a:prstGeom prst="rect">
            <a:avLst/>
          </a:prstGeom>
        </p:spPr>
      </p:pic>
    </p:spTree>
    <p:extLst>
      <p:ext uri="{BB962C8B-B14F-4D97-AF65-F5344CB8AC3E}">
        <p14:creationId xmlns:p14="http://schemas.microsoft.com/office/powerpoint/2010/main" val="407633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29EDF-659D-420F-ACD0-2E3B3DCF89D9}"/>
              </a:ext>
            </a:extLst>
          </p:cNvPr>
          <p:cNvSpPr txBox="1"/>
          <p:nvPr/>
        </p:nvSpPr>
        <p:spPr>
          <a:xfrm>
            <a:off x="446439" y="109803"/>
            <a:ext cx="11299114" cy="1938992"/>
          </a:xfrm>
          <a:prstGeom prst="rect">
            <a:avLst/>
          </a:prstGeom>
          <a:noFill/>
        </p:spPr>
        <p:txBody>
          <a:bodyPr wrap="square" rtlCol="0">
            <a:spAutoFit/>
          </a:bodyPr>
          <a:lstStyle/>
          <a:p>
            <a:pPr algn="ctr"/>
            <a:r>
              <a:rPr lang="en-AU" sz="6000" dirty="0">
                <a:solidFill>
                  <a:schemeClr val="bg1"/>
                </a:solidFill>
                <a:latin typeface="Avenir Next LT Pro" panose="020B0504020202020204" pitchFamily="34" charset="0"/>
              </a:rPr>
              <a:t>Privacy Awareness Week </a:t>
            </a:r>
            <a:br>
              <a:rPr lang="en-AU" sz="6000" dirty="0">
                <a:solidFill>
                  <a:schemeClr val="bg1"/>
                </a:solidFill>
                <a:latin typeface="Avenir Next LT Pro" panose="020B0504020202020204" pitchFamily="34" charset="0"/>
              </a:rPr>
            </a:br>
            <a:r>
              <a:rPr lang="en-AU" sz="6000" dirty="0">
                <a:solidFill>
                  <a:schemeClr val="bg1"/>
                </a:solidFill>
                <a:latin typeface="Avenir Next LT Pro" panose="020B0504020202020204" pitchFamily="34" charset="0"/>
              </a:rPr>
              <a:t>NSW 2020</a:t>
            </a:r>
            <a:endParaRPr lang="en-AU" sz="4800" dirty="0">
              <a:solidFill>
                <a:schemeClr val="bg1"/>
              </a:solidFill>
              <a:latin typeface="Avenir Next LT Pro" panose="020B0504020202020204" pitchFamily="34" charset="0"/>
            </a:endParaRPr>
          </a:p>
        </p:txBody>
      </p:sp>
      <p:sp>
        <p:nvSpPr>
          <p:cNvPr id="4" name="TextBox 3">
            <a:extLst>
              <a:ext uri="{FF2B5EF4-FFF2-40B4-BE49-F238E27FC236}">
                <a16:creationId xmlns:a16="http://schemas.microsoft.com/office/drawing/2014/main" id="{8828E1F2-D2AB-47EE-B2B4-36EAB55372A9}"/>
              </a:ext>
            </a:extLst>
          </p:cNvPr>
          <p:cNvSpPr txBox="1"/>
          <p:nvPr/>
        </p:nvSpPr>
        <p:spPr>
          <a:xfrm>
            <a:off x="2172427" y="3643259"/>
            <a:ext cx="2197583" cy="769441"/>
          </a:xfrm>
          <a:prstGeom prst="rect">
            <a:avLst/>
          </a:prstGeom>
          <a:noFill/>
        </p:spPr>
        <p:txBody>
          <a:bodyPr wrap="square" rtlCol="0">
            <a:spAutoFit/>
          </a:bodyPr>
          <a:lstStyle/>
          <a:p>
            <a:pPr algn="ctr"/>
            <a:r>
              <a:rPr lang="en-AU" sz="4400" cap="small" dirty="0">
                <a:solidFill>
                  <a:schemeClr val="bg1"/>
                </a:solidFill>
                <a:latin typeface="Avenir Next LT Pro" panose="020B0504020202020204" pitchFamily="34" charset="0"/>
              </a:rPr>
              <a:t>Prevent</a:t>
            </a:r>
            <a:endParaRPr lang="en-AU" sz="3600" cap="small" dirty="0">
              <a:solidFill>
                <a:schemeClr val="bg1"/>
              </a:solidFill>
              <a:latin typeface="Avenir Next LT Pro" panose="020B0504020202020204" pitchFamily="34" charset="0"/>
            </a:endParaRPr>
          </a:p>
        </p:txBody>
      </p:sp>
      <p:pic>
        <p:nvPicPr>
          <p:cNvPr id="5" name="Picture 4">
            <a:extLst>
              <a:ext uri="{FF2B5EF4-FFF2-40B4-BE49-F238E27FC236}">
                <a16:creationId xmlns:a16="http://schemas.microsoft.com/office/drawing/2014/main" id="{B8207B8C-5D93-4121-B6B9-8AA0A244E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949" y="2426874"/>
            <a:ext cx="1180538" cy="1180538"/>
          </a:xfrm>
          <a:prstGeom prst="rect">
            <a:avLst/>
          </a:prstGeom>
        </p:spPr>
      </p:pic>
      <p:pic>
        <p:nvPicPr>
          <p:cNvPr id="6" name="Picture 5">
            <a:extLst>
              <a:ext uri="{FF2B5EF4-FFF2-40B4-BE49-F238E27FC236}">
                <a16:creationId xmlns:a16="http://schemas.microsoft.com/office/drawing/2014/main" id="{4EABCEA0-9AFC-4218-A7F6-A977FDACA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177" y="2525621"/>
            <a:ext cx="1117638" cy="1117638"/>
          </a:xfrm>
          <a:prstGeom prst="rect">
            <a:avLst/>
          </a:prstGeom>
        </p:spPr>
      </p:pic>
      <p:pic>
        <p:nvPicPr>
          <p:cNvPr id="7" name="Picture 6">
            <a:extLst>
              <a:ext uri="{FF2B5EF4-FFF2-40B4-BE49-F238E27FC236}">
                <a16:creationId xmlns:a16="http://schemas.microsoft.com/office/drawing/2014/main" id="{5EB861C7-33AB-47D9-A8D3-63A2F3D84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0505" y="2493912"/>
            <a:ext cx="1142406" cy="1142406"/>
          </a:xfrm>
          <a:prstGeom prst="rect">
            <a:avLst/>
          </a:prstGeom>
        </p:spPr>
      </p:pic>
      <p:sp>
        <p:nvSpPr>
          <p:cNvPr id="8" name="TextBox 7">
            <a:extLst>
              <a:ext uri="{FF2B5EF4-FFF2-40B4-BE49-F238E27FC236}">
                <a16:creationId xmlns:a16="http://schemas.microsoft.com/office/drawing/2014/main" id="{B23179F5-BAB0-41C5-8F75-272B7960EC84}"/>
              </a:ext>
            </a:extLst>
          </p:cNvPr>
          <p:cNvSpPr txBox="1"/>
          <p:nvPr/>
        </p:nvSpPr>
        <p:spPr>
          <a:xfrm>
            <a:off x="3271219" y="4889526"/>
            <a:ext cx="5649557" cy="830997"/>
          </a:xfrm>
          <a:prstGeom prst="rect">
            <a:avLst/>
          </a:prstGeom>
          <a:noFill/>
        </p:spPr>
        <p:txBody>
          <a:bodyPr wrap="square" rtlCol="0">
            <a:spAutoFit/>
          </a:bodyPr>
          <a:lstStyle/>
          <a:p>
            <a:pPr algn="ctr"/>
            <a:r>
              <a:rPr lang="en-AU" sz="4800" dirty="0">
                <a:solidFill>
                  <a:schemeClr val="bg1"/>
                </a:solidFill>
                <a:latin typeface="Avenir Next LT Pro" panose="020B0504020202020204" pitchFamily="34" charset="0"/>
              </a:rPr>
              <a:t>4 – 10 May 2020</a:t>
            </a:r>
            <a:endParaRPr lang="en-AU" sz="4000" dirty="0">
              <a:solidFill>
                <a:schemeClr val="bg1"/>
              </a:solidFill>
              <a:latin typeface="Avenir Next LT Pro" panose="020B0504020202020204" pitchFamily="34" charset="0"/>
            </a:endParaRPr>
          </a:p>
        </p:txBody>
      </p:sp>
      <p:sp>
        <p:nvSpPr>
          <p:cNvPr id="9" name="TextBox 8">
            <a:extLst>
              <a:ext uri="{FF2B5EF4-FFF2-40B4-BE49-F238E27FC236}">
                <a16:creationId xmlns:a16="http://schemas.microsoft.com/office/drawing/2014/main" id="{9211FC81-1958-4000-969D-9072461899D3}"/>
              </a:ext>
            </a:extLst>
          </p:cNvPr>
          <p:cNvSpPr txBox="1"/>
          <p:nvPr/>
        </p:nvSpPr>
        <p:spPr>
          <a:xfrm>
            <a:off x="1309436" y="5816597"/>
            <a:ext cx="9573128" cy="492443"/>
          </a:xfrm>
          <a:prstGeom prst="rect">
            <a:avLst/>
          </a:prstGeom>
          <a:noFill/>
        </p:spPr>
        <p:txBody>
          <a:bodyPr wrap="square" rtlCol="0">
            <a:spAutoFit/>
          </a:bodyPr>
          <a:lstStyle/>
          <a:p>
            <a:pPr algn="ctr"/>
            <a:r>
              <a:rPr lang="en-AU" sz="2600" dirty="0">
                <a:solidFill>
                  <a:schemeClr val="bg1"/>
                </a:solidFill>
                <a:latin typeface="Avenir Next LT Pro" panose="020B0504020202020204" pitchFamily="34" charset="0"/>
              </a:rPr>
              <a:t>For more information visit  </a:t>
            </a:r>
            <a:r>
              <a:rPr lang="en-AU" sz="2600" u="sng" dirty="0">
                <a:solidFill>
                  <a:schemeClr val="bg1"/>
                </a:solidFill>
                <a:latin typeface="Avenir Next LT Pro" panose="020B0504020202020204" pitchFamily="34" charset="0"/>
              </a:rPr>
              <a:t>www.ipc.nsw.gov.au/PAW2020</a:t>
            </a:r>
          </a:p>
        </p:txBody>
      </p:sp>
      <p:pic>
        <p:nvPicPr>
          <p:cNvPr id="12" name="Picture 11" descr="A drawing of a face&#10;&#10;Description automatically generated">
            <a:extLst>
              <a:ext uri="{FF2B5EF4-FFF2-40B4-BE49-F238E27FC236}">
                <a16:creationId xmlns:a16="http://schemas.microsoft.com/office/drawing/2014/main" id="{47B40E55-0EFD-4C25-875D-C5D002982C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813" y="4985483"/>
            <a:ext cx="1169032" cy="1323557"/>
          </a:xfrm>
          <a:prstGeom prst="rect">
            <a:avLst/>
          </a:prstGeom>
        </p:spPr>
      </p:pic>
      <p:sp>
        <p:nvSpPr>
          <p:cNvPr id="13" name="Rectangle 12">
            <a:extLst>
              <a:ext uri="{FF2B5EF4-FFF2-40B4-BE49-F238E27FC236}">
                <a16:creationId xmlns:a16="http://schemas.microsoft.com/office/drawing/2014/main" id="{9CDA5D30-06EF-423C-A87E-5298744F1318}"/>
              </a:ext>
            </a:extLst>
          </p:cNvPr>
          <p:cNvSpPr/>
          <p:nvPr/>
        </p:nvSpPr>
        <p:spPr>
          <a:xfrm>
            <a:off x="5104892" y="3643259"/>
            <a:ext cx="1982209" cy="769441"/>
          </a:xfrm>
          <a:prstGeom prst="rect">
            <a:avLst/>
          </a:prstGeom>
        </p:spPr>
        <p:txBody>
          <a:bodyPr wrap="none">
            <a:spAutoFit/>
          </a:bodyPr>
          <a:lstStyle/>
          <a:p>
            <a:r>
              <a:rPr lang="en-AU" sz="4400" cap="small" dirty="0">
                <a:solidFill>
                  <a:schemeClr val="bg1"/>
                </a:solidFill>
                <a:latin typeface="Avenir Next LT Pro" panose="020B0504020202020204" pitchFamily="34" charset="0"/>
              </a:rPr>
              <a:t>Detect</a:t>
            </a:r>
            <a:endParaRPr lang="en-AU" sz="4400" dirty="0"/>
          </a:p>
        </p:txBody>
      </p:sp>
      <p:sp>
        <p:nvSpPr>
          <p:cNvPr id="15" name="TextBox 14">
            <a:extLst>
              <a:ext uri="{FF2B5EF4-FFF2-40B4-BE49-F238E27FC236}">
                <a16:creationId xmlns:a16="http://schemas.microsoft.com/office/drawing/2014/main" id="{803F2953-3E6F-46DF-B2B7-6AADE5F5BCF4}"/>
              </a:ext>
            </a:extLst>
          </p:cNvPr>
          <p:cNvSpPr txBox="1"/>
          <p:nvPr/>
        </p:nvSpPr>
        <p:spPr>
          <a:xfrm>
            <a:off x="7656128" y="3643260"/>
            <a:ext cx="2529296" cy="769441"/>
          </a:xfrm>
          <a:prstGeom prst="rect">
            <a:avLst/>
          </a:prstGeom>
          <a:noFill/>
        </p:spPr>
        <p:txBody>
          <a:bodyPr wrap="square" rtlCol="0">
            <a:spAutoFit/>
          </a:bodyPr>
          <a:lstStyle/>
          <a:p>
            <a:pPr algn="ctr"/>
            <a:r>
              <a:rPr lang="en-AU" sz="4400" cap="small" dirty="0">
                <a:solidFill>
                  <a:schemeClr val="bg1"/>
                </a:solidFill>
                <a:latin typeface="Avenir Next LT Pro" panose="020B0504020202020204" pitchFamily="34" charset="0"/>
              </a:rPr>
              <a:t>Protect</a:t>
            </a:r>
            <a:endParaRPr lang="en-AU" sz="3600" cap="small" dirty="0">
              <a:solidFill>
                <a:schemeClr val="bg1"/>
              </a:solidFill>
              <a:latin typeface="Avenir Next LT Pro" panose="020B0504020202020204" pitchFamily="34" charset="0"/>
            </a:endParaRPr>
          </a:p>
        </p:txBody>
      </p:sp>
      <p:pic>
        <p:nvPicPr>
          <p:cNvPr id="16" name="Picture 15" descr="A picture containing shirt&#10;&#10;Description automatically generated">
            <a:extLst>
              <a:ext uri="{FF2B5EF4-FFF2-40B4-BE49-F238E27FC236}">
                <a16:creationId xmlns:a16="http://schemas.microsoft.com/office/drawing/2014/main" id="{08790E44-FDA5-4301-8A99-B9C26F712E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6046" y="4748134"/>
            <a:ext cx="1390141" cy="1390141"/>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67D25F-9280-4D48-84F2-1E507386A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227" y="1335657"/>
            <a:ext cx="2667568" cy="2667568"/>
          </a:xfrm>
          <a:prstGeom prst="rect">
            <a:avLst/>
          </a:prstGeom>
        </p:spPr>
      </p:pic>
      <p:sp>
        <p:nvSpPr>
          <p:cNvPr id="10" name="TextBox 9">
            <a:extLst>
              <a:ext uri="{FF2B5EF4-FFF2-40B4-BE49-F238E27FC236}">
                <a16:creationId xmlns:a16="http://schemas.microsoft.com/office/drawing/2014/main" id="{B1E3A3BE-1C08-40C4-B866-2666F27C4DDC}"/>
              </a:ext>
            </a:extLst>
          </p:cNvPr>
          <p:cNvSpPr txBox="1"/>
          <p:nvPr/>
        </p:nvSpPr>
        <p:spPr>
          <a:xfrm>
            <a:off x="4059276" y="1809466"/>
            <a:ext cx="7320128" cy="2646878"/>
          </a:xfrm>
          <a:prstGeom prst="rect">
            <a:avLst/>
          </a:prstGeom>
          <a:noFill/>
        </p:spPr>
        <p:txBody>
          <a:bodyPr wrap="square" rtlCol="0">
            <a:spAutoFit/>
          </a:bodyPr>
          <a:lstStyle/>
          <a:p>
            <a:r>
              <a:rPr lang="en-AU" sz="16600" dirty="0">
                <a:solidFill>
                  <a:schemeClr val="bg1"/>
                </a:solidFill>
                <a:latin typeface="Avenir Next LT Pro" panose="020B0504020202020204" pitchFamily="34" charset="0"/>
              </a:rPr>
              <a:t>P</a:t>
            </a:r>
            <a:r>
              <a:rPr lang="en-AU" sz="11500" dirty="0">
                <a:solidFill>
                  <a:schemeClr val="bg1"/>
                </a:solidFill>
                <a:latin typeface="Avenir Next LT Pro" panose="020B0504020202020204" pitchFamily="34" charset="0"/>
              </a:rPr>
              <a:t>REVENT</a:t>
            </a:r>
          </a:p>
        </p:txBody>
      </p:sp>
      <p:sp>
        <p:nvSpPr>
          <p:cNvPr id="14" name="Rectangle 13">
            <a:extLst>
              <a:ext uri="{FF2B5EF4-FFF2-40B4-BE49-F238E27FC236}">
                <a16:creationId xmlns:a16="http://schemas.microsoft.com/office/drawing/2014/main" id="{DB13AC81-A55E-4CBB-BF0D-9F1175ED8A89}"/>
              </a:ext>
            </a:extLst>
          </p:cNvPr>
          <p:cNvSpPr/>
          <p:nvPr/>
        </p:nvSpPr>
        <p:spPr>
          <a:xfrm>
            <a:off x="0" y="5574081"/>
            <a:ext cx="12192000" cy="1283919"/>
          </a:xfrm>
          <a:prstGeom prst="rect">
            <a:avLst/>
          </a:prstGeom>
          <a:solidFill>
            <a:srgbClr val="36174D">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037FEF3B-B66A-4033-A99F-896CC294A7E2}"/>
              </a:ext>
            </a:extLst>
          </p:cNvPr>
          <p:cNvSpPr txBox="1"/>
          <p:nvPr/>
        </p:nvSpPr>
        <p:spPr>
          <a:xfrm>
            <a:off x="3279212" y="5752224"/>
            <a:ext cx="5633569" cy="769441"/>
          </a:xfrm>
          <a:prstGeom prst="rect">
            <a:avLst/>
          </a:prstGeom>
          <a:noFill/>
        </p:spPr>
        <p:txBody>
          <a:bodyPr wrap="square" rtlCol="0">
            <a:spAutoFit/>
          </a:bodyPr>
          <a:lstStyle/>
          <a:p>
            <a:pPr algn="ctr"/>
            <a:r>
              <a:rPr lang="en-AU" sz="4400" b="1" dirty="0">
                <a:solidFill>
                  <a:schemeClr val="bg1"/>
                </a:solidFill>
                <a:latin typeface="Avenir Next LT Pro Light" panose="020B0304020202020204" pitchFamily="34" charset="0"/>
              </a:rPr>
              <a:t>4 – 10 May 2020</a:t>
            </a:r>
          </a:p>
        </p:txBody>
      </p:sp>
      <p:pic>
        <p:nvPicPr>
          <p:cNvPr id="18" name="Picture 17">
            <a:extLst>
              <a:ext uri="{FF2B5EF4-FFF2-40B4-BE49-F238E27FC236}">
                <a16:creationId xmlns:a16="http://schemas.microsoft.com/office/drawing/2014/main" id="{60148208-B007-4805-B37D-7E1627CC6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6644" y="5574081"/>
            <a:ext cx="1125728" cy="1125728"/>
          </a:xfrm>
          <a:prstGeom prst="rect">
            <a:avLst/>
          </a:prstGeom>
        </p:spPr>
      </p:pic>
      <p:pic>
        <p:nvPicPr>
          <p:cNvPr id="19" name="Picture 18">
            <a:extLst>
              <a:ext uri="{FF2B5EF4-FFF2-40B4-BE49-F238E27FC236}">
                <a16:creationId xmlns:a16="http://schemas.microsoft.com/office/drawing/2014/main" id="{D93BB454-4C36-4FBC-9359-F5EEE5817A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628" y="5672600"/>
            <a:ext cx="959986" cy="1086879"/>
          </a:xfrm>
          <a:prstGeom prst="rect">
            <a:avLst/>
          </a:prstGeom>
        </p:spPr>
      </p:pic>
    </p:spTree>
    <p:extLst>
      <p:ext uri="{BB962C8B-B14F-4D97-AF65-F5344CB8AC3E}">
        <p14:creationId xmlns:p14="http://schemas.microsoft.com/office/powerpoint/2010/main" val="76410970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1E3A3BE-1C08-40C4-B866-2666F27C4DDC}"/>
              </a:ext>
            </a:extLst>
          </p:cNvPr>
          <p:cNvSpPr txBox="1"/>
          <p:nvPr/>
        </p:nvSpPr>
        <p:spPr>
          <a:xfrm>
            <a:off x="4072829" y="1805571"/>
            <a:ext cx="6905767" cy="2646878"/>
          </a:xfrm>
          <a:prstGeom prst="rect">
            <a:avLst/>
          </a:prstGeom>
          <a:noFill/>
        </p:spPr>
        <p:txBody>
          <a:bodyPr wrap="square" rtlCol="0">
            <a:spAutoFit/>
          </a:bodyPr>
          <a:lstStyle/>
          <a:p>
            <a:r>
              <a:rPr lang="en-AU" sz="16600" dirty="0">
                <a:solidFill>
                  <a:schemeClr val="bg1"/>
                </a:solidFill>
                <a:latin typeface="Avenir Next LT Pro" panose="020B0504020202020204" pitchFamily="34" charset="0"/>
              </a:rPr>
              <a:t>D</a:t>
            </a:r>
            <a:r>
              <a:rPr lang="en-AU" sz="11500" dirty="0">
                <a:solidFill>
                  <a:schemeClr val="bg1"/>
                </a:solidFill>
                <a:latin typeface="Avenir Next LT Pro" panose="020B0504020202020204" pitchFamily="34" charset="0"/>
              </a:rPr>
              <a:t>ETECT</a:t>
            </a:r>
          </a:p>
        </p:txBody>
      </p:sp>
      <p:pic>
        <p:nvPicPr>
          <p:cNvPr id="14" name="Picture 13">
            <a:extLst>
              <a:ext uri="{FF2B5EF4-FFF2-40B4-BE49-F238E27FC236}">
                <a16:creationId xmlns:a16="http://schemas.microsoft.com/office/drawing/2014/main" id="{4192762C-6E79-439E-988B-7FD7DC8AD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404" y="1805571"/>
            <a:ext cx="2525437" cy="2525437"/>
          </a:xfrm>
          <a:prstGeom prst="rect">
            <a:avLst/>
          </a:prstGeom>
        </p:spPr>
      </p:pic>
      <p:sp>
        <p:nvSpPr>
          <p:cNvPr id="9" name="Rectangle 8">
            <a:extLst>
              <a:ext uri="{FF2B5EF4-FFF2-40B4-BE49-F238E27FC236}">
                <a16:creationId xmlns:a16="http://schemas.microsoft.com/office/drawing/2014/main" id="{162B979C-0351-442B-9BAE-16519F7F3612}"/>
              </a:ext>
            </a:extLst>
          </p:cNvPr>
          <p:cNvSpPr/>
          <p:nvPr/>
        </p:nvSpPr>
        <p:spPr>
          <a:xfrm>
            <a:off x="0" y="5574081"/>
            <a:ext cx="12192000" cy="1283919"/>
          </a:xfrm>
          <a:prstGeom prst="rect">
            <a:avLst/>
          </a:prstGeom>
          <a:solidFill>
            <a:srgbClr val="36174D">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526DF7A1-AECB-457A-8CB9-1922FCD18B78}"/>
              </a:ext>
            </a:extLst>
          </p:cNvPr>
          <p:cNvSpPr txBox="1"/>
          <p:nvPr/>
        </p:nvSpPr>
        <p:spPr>
          <a:xfrm>
            <a:off x="3279212" y="5752224"/>
            <a:ext cx="5633569" cy="769441"/>
          </a:xfrm>
          <a:prstGeom prst="rect">
            <a:avLst/>
          </a:prstGeom>
          <a:noFill/>
        </p:spPr>
        <p:txBody>
          <a:bodyPr wrap="square" rtlCol="0">
            <a:spAutoFit/>
          </a:bodyPr>
          <a:lstStyle/>
          <a:p>
            <a:pPr algn="ctr"/>
            <a:r>
              <a:rPr lang="en-AU" sz="4400" b="1">
                <a:solidFill>
                  <a:schemeClr val="bg1"/>
                </a:solidFill>
                <a:latin typeface="Avenir Next LT Pro Light" panose="020B0304020202020204" pitchFamily="34" charset="0"/>
              </a:rPr>
              <a:t>4 – 10 May 2020</a:t>
            </a:r>
            <a:endParaRPr lang="en-AU" sz="4400" b="1" dirty="0">
              <a:solidFill>
                <a:schemeClr val="bg1"/>
              </a:solidFill>
              <a:latin typeface="Avenir Next LT Pro Light" panose="020B0304020202020204" pitchFamily="34" charset="0"/>
            </a:endParaRPr>
          </a:p>
        </p:txBody>
      </p:sp>
      <p:pic>
        <p:nvPicPr>
          <p:cNvPr id="18" name="Picture 17">
            <a:extLst>
              <a:ext uri="{FF2B5EF4-FFF2-40B4-BE49-F238E27FC236}">
                <a16:creationId xmlns:a16="http://schemas.microsoft.com/office/drawing/2014/main" id="{D61C5B11-C53D-451F-BDB4-0DCCF09B94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6644" y="5574081"/>
            <a:ext cx="1125728" cy="1125728"/>
          </a:xfrm>
          <a:prstGeom prst="rect">
            <a:avLst/>
          </a:prstGeom>
        </p:spPr>
      </p:pic>
      <p:pic>
        <p:nvPicPr>
          <p:cNvPr id="19" name="Picture 18">
            <a:extLst>
              <a:ext uri="{FF2B5EF4-FFF2-40B4-BE49-F238E27FC236}">
                <a16:creationId xmlns:a16="http://schemas.microsoft.com/office/drawing/2014/main" id="{2E4D636C-E3AF-4AB9-94A7-FA05DE9B6D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628" y="5672600"/>
            <a:ext cx="959986" cy="1086879"/>
          </a:xfrm>
          <a:prstGeom prst="rect">
            <a:avLst/>
          </a:prstGeom>
        </p:spPr>
      </p:pic>
    </p:spTree>
    <p:extLst>
      <p:ext uri="{BB962C8B-B14F-4D97-AF65-F5344CB8AC3E}">
        <p14:creationId xmlns:p14="http://schemas.microsoft.com/office/powerpoint/2010/main" val="392267767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1E3A3BE-1C08-40C4-B866-2666F27C4DDC}"/>
              </a:ext>
            </a:extLst>
          </p:cNvPr>
          <p:cNvSpPr txBox="1"/>
          <p:nvPr/>
        </p:nvSpPr>
        <p:spPr>
          <a:xfrm>
            <a:off x="4063811" y="1811186"/>
            <a:ext cx="7844889" cy="2646878"/>
          </a:xfrm>
          <a:prstGeom prst="rect">
            <a:avLst/>
          </a:prstGeom>
          <a:noFill/>
        </p:spPr>
        <p:txBody>
          <a:bodyPr wrap="square" rtlCol="0">
            <a:spAutoFit/>
          </a:bodyPr>
          <a:lstStyle/>
          <a:p>
            <a:r>
              <a:rPr lang="en-AU" sz="16600" dirty="0">
                <a:solidFill>
                  <a:schemeClr val="bg1"/>
                </a:solidFill>
                <a:latin typeface="Avenir Next LT Pro" panose="020B0504020202020204" pitchFamily="34" charset="0"/>
              </a:rPr>
              <a:t>P</a:t>
            </a:r>
            <a:r>
              <a:rPr lang="en-AU" sz="11500" dirty="0">
                <a:solidFill>
                  <a:schemeClr val="bg1"/>
                </a:solidFill>
                <a:latin typeface="Avenir Next LT Pro" panose="020B0504020202020204" pitchFamily="34" charset="0"/>
              </a:rPr>
              <a:t>ROTECT</a:t>
            </a:r>
          </a:p>
        </p:txBody>
      </p:sp>
      <p:pic>
        <p:nvPicPr>
          <p:cNvPr id="6" name="Picture 5">
            <a:extLst>
              <a:ext uri="{FF2B5EF4-FFF2-40B4-BE49-F238E27FC236}">
                <a16:creationId xmlns:a16="http://schemas.microsoft.com/office/drawing/2014/main" id="{D23E963C-4DD0-4FB3-BD0B-978EE79F6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686" y="1612904"/>
            <a:ext cx="2581404" cy="2581404"/>
          </a:xfrm>
          <a:prstGeom prst="rect">
            <a:avLst/>
          </a:prstGeom>
        </p:spPr>
      </p:pic>
      <p:sp>
        <p:nvSpPr>
          <p:cNvPr id="9" name="Rectangle 8">
            <a:extLst>
              <a:ext uri="{FF2B5EF4-FFF2-40B4-BE49-F238E27FC236}">
                <a16:creationId xmlns:a16="http://schemas.microsoft.com/office/drawing/2014/main" id="{A9BD9174-97E1-4FEF-ACD0-C948C3915742}"/>
              </a:ext>
            </a:extLst>
          </p:cNvPr>
          <p:cNvSpPr/>
          <p:nvPr/>
        </p:nvSpPr>
        <p:spPr>
          <a:xfrm>
            <a:off x="0" y="5574081"/>
            <a:ext cx="12192000" cy="1283919"/>
          </a:xfrm>
          <a:prstGeom prst="rect">
            <a:avLst/>
          </a:prstGeom>
          <a:solidFill>
            <a:srgbClr val="36174D">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A9072B5B-8024-448E-9FE7-E296D7E755B8}"/>
              </a:ext>
            </a:extLst>
          </p:cNvPr>
          <p:cNvSpPr txBox="1"/>
          <p:nvPr/>
        </p:nvSpPr>
        <p:spPr>
          <a:xfrm>
            <a:off x="3279212" y="5752224"/>
            <a:ext cx="5633569" cy="769441"/>
          </a:xfrm>
          <a:prstGeom prst="rect">
            <a:avLst/>
          </a:prstGeom>
          <a:noFill/>
        </p:spPr>
        <p:txBody>
          <a:bodyPr wrap="square" rtlCol="0">
            <a:spAutoFit/>
          </a:bodyPr>
          <a:lstStyle/>
          <a:p>
            <a:pPr algn="ctr"/>
            <a:r>
              <a:rPr lang="en-AU" sz="4400" b="1" dirty="0">
                <a:solidFill>
                  <a:schemeClr val="bg1"/>
                </a:solidFill>
                <a:latin typeface="Avenir Next LT Pro Light" panose="020B0304020202020204" pitchFamily="34" charset="0"/>
              </a:rPr>
              <a:t>4 – 10 May 2020</a:t>
            </a:r>
          </a:p>
        </p:txBody>
      </p:sp>
      <p:pic>
        <p:nvPicPr>
          <p:cNvPr id="16" name="Picture 15">
            <a:extLst>
              <a:ext uri="{FF2B5EF4-FFF2-40B4-BE49-F238E27FC236}">
                <a16:creationId xmlns:a16="http://schemas.microsoft.com/office/drawing/2014/main" id="{BD13CF3C-571F-46CD-87A0-51AE2E6125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6644" y="5574081"/>
            <a:ext cx="1125728" cy="1125728"/>
          </a:xfrm>
          <a:prstGeom prst="rect">
            <a:avLst/>
          </a:prstGeom>
        </p:spPr>
      </p:pic>
      <p:pic>
        <p:nvPicPr>
          <p:cNvPr id="18" name="Picture 17">
            <a:extLst>
              <a:ext uri="{FF2B5EF4-FFF2-40B4-BE49-F238E27FC236}">
                <a16:creationId xmlns:a16="http://schemas.microsoft.com/office/drawing/2014/main" id="{03178834-2C72-4AA8-8401-B6B8C30F51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628" y="5672600"/>
            <a:ext cx="959986" cy="1086879"/>
          </a:xfrm>
          <a:prstGeom prst="rect">
            <a:avLst/>
          </a:prstGeom>
        </p:spPr>
      </p:pic>
    </p:spTree>
    <p:extLst>
      <p:ext uri="{BB962C8B-B14F-4D97-AF65-F5344CB8AC3E}">
        <p14:creationId xmlns:p14="http://schemas.microsoft.com/office/powerpoint/2010/main" val="171040268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1E3A3BE-1C08-40C4-B866-2666F27C4DDC}"/>
              </a:ext>
            </a:extLst>
          </p:cNvPr>
          <p:cNvSpPr txBox="1"/>
          <p:nvPr/>
        </p:nvSpPr>
        <p:spPr>
          <a:xfrm>
            <a:off x="110255" y="302358"/>
            <a:ext cx="11971491" cy="707886"/>
          </a:xfrm>
          <a:prstGeom prst="rect">
            <a:avLst/>
          </a:prstGeom>
          <a:noFill/>
        </p:spPr>
        <p:txBody>
          <a:bodyPr wrap="square" rtlCol="0">
            <a:spAutoFit/>
          </a:bodyPr>
          <a:lstStyle/>
          <a:p>
            <a:pPr algn="ctr"/>
            <a:r>
              <a:rPr lang="en-AU" sz="4000" dirty="0">
                <a:solidFill>
                  <a:schemeClr val="bg1"/>
                </a:solidFill>
                <a:latin typeface="Avenir Next LT Pro Light" panose="020B0304020202020204" pitchFamily="34" charset="0"/>
              </a:rPr>
              <a:t>How we can protect citizens’ privacy</a:t>
            </a:r>
            <a:endParaRPr lang="en-AU" sz="3200" dirty="0">
              <a:solidFill>
                <a:schemeClr val="bg1"/>
              </a:solidFill>
              <a:latin typeface="Avenir Next LT Pro Light" panose="020B0304020202020204" pitchFamily="34" charset="0"/>
            </a:endParaRPr>
          </a:p>
        </p:txBody>
      </p:sp>
      <p:sp>
        <p:nvSpPr>
          <p:cNvPr id="9" name="TextBox 8">
            <a:extLst>
              <a:ext uri="{FF2B5EF4-FFF2-40B4-BE49-F238E27FC236}">
                <a16:creationId xmlns:a16="http://schemas.microsoft.com/office/drawing/2014/main" id="{17277753-05C2-436A-A323-37412CECFF16}"/>
              </a:ext>
            </a:extLst>
          </p:cNvPr>
          <p:cNvSpPr txBox="1"/>
          <p:nvPr/>
        </p:nvSpPr>
        <p:spPr>
          <a:xfrm>
            <a:off x="492738" y="1125300"/>
            <a:ext cx="11331832" cy="492442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AU" sz="2400" dirty="0">
                <a:solidFill>
                  <a:schemeClr val="bg1"/>
                </a:solidFill>
                <a:latin typeface="Avenir Next LT Pro Light" panose="020B0304020202020204" pitchFamily="34" charset="0"/>
              </a:rPr>
              <a:t>The IPC has fact sheets and other guidance to assist agencies in ensuring they have the correct privacy governance measures in place</a:t>
            </a:r>
          </a:p>
          <a:p>
            <a:pPr marL="457200" indent="-457200">
              <a:spcAft>
                <a:spcPts val="1200"/>
              </a:spcAft>
              <a:buFont typeface="Arial" panose="020B0604020202020204" pitchFamily="34" charset="0"/>
              <a:buChar char="•"/>
            </a:pPr>
            <a:r>
              <a:rPr lang="en-AU" sz="2400" dirty="0">
                <a:solidFill>
                  <a:schemeClr val="bg1"/>
                </a:solidFill>
                <a:latin typeface="Avenir Next LT Pro Light" panose="020B0304020202020204" pitchFamily="34" charset="0"/>
              </a:rPr>
              <a:t>Notify the Privacy Commissioner of any breaches</a:t>
            </a:r>
          </a:p>
          <a:p>
            <a:pPr marL="457200" indent="-457200">
              <a:spcAft>
                <a:spcPts val="1200"/>
              </a:spcAft>
              <a:buFont typeface="Arial" panose="020B0604020202020204" pitchFamily="34" charset="0"/>
              <a:buChar char="•"/>
            </a:pPr>
            <a:r>
              <a:rPr lang="en-AU" sz="2400" dirty="0">
                <a:solidFill>
                  <a:schemeClr val="bg1"/>
                </a:solidFill>
                <a:latin typeface="Avenir Next LT Pro Light" panose="020B0304020202020204" pitchFamily="34" charset="0"/>
              </a:rPr>
              <a:t>Ensure that security protections, such as passwords and two-factor authentication are compliant and up-to-date</a:t>
            </a:r>
          </a:p>
          <a:p>
            <a:pPr marL="457200" indent="-457200">
              <a:spcAft>
                <a:spcPts val="1200"/>
              </a:spcAft>
              <a:buFont typeface="Arial" panose="020B0604020202020204" pitchFamily="34" charset="0"/>
              <a:buChar char="•"/>
            </a:pPr>
            <a:r>
              <a:rPr lang="en-AU" sz="2400" dirty="0">
                <a:solidFill>
                  <a:schemeClr val="bg1"/>
                </a:solidFill>
                <a:latin typeface="Avenir Next LT Pro Light" panose="020B0304020202020204" pitchFamily="34" charset="0"/>
              </a:rPr>
              <a:t>Avoid transferring data through insecure methods, such as USB-sticks, paper copies, unencrypted attachments to emails</a:t>
            </a:r>
          </a:p>
          <a:p>
            <a:pPr marL="457200" indent="-457200">
              <a:spcAft>
                <a:spcPts val="1200"/>
              </a:spcAft>
              <a:buFont typeface="Arial" panose="020B0604020202020204" pitchFamily="34" charset="0"/>
              <a:buChar char="•"/>
            </a:pPr>
            <a:r>
              <a:rPr lang="en-AU" sz="2400" dirty="0">
                <a:solidFill>
                  <a:schemeClr val="bg1"/>
                </a:solidFill>
                <a:latin typeface="Avenir Next LT Pro Light" panose="020B0304020202020204" pitchFamily="34" charset="0"/>
              </a:rPr>
              <a:t>If you receive any unsolicited email or other message from an unknown sender and you’re unsure about its legitimacy, don’t open the email, attachments or links. </a:t>
            </a:r>
          </a:p>
          <a:p>
            <a:pPr marL="457200" indent="-457200">
              <a:buFont typeface="Arial" panose="020B0604020202020204" pitchFamily="34" charset="0"/>
              <a:buChar char="•"/>
            </a:pPr>
            <a:endParaRPr lang="en-AU" sz="2400" dirty="0">
              <a:solidFill>
                <a:schemeClr val="bg1"/>
              </a:solidFill>
              <a:latin typeface="Avenir Next LT Pro Light" panose="020B0304020202020204" pitchFamily="34" charset="0"/>
            </a:endParaRPr>
          </a:p>
        </p:txBody>
      </p:sp>
      <p:sp>
        <p:nvSpPr>
          <p:cNvPr id="14" name="Rectangle 13">
            <a:extLst>
              <a:ext uri="{FF2B5EF4-FFF2-40B4-BE49-F238E27FC236}">
                <a16:creationId xmlns:a16="http://schemas.microsoft.com/office/drawing/2014/main" id="{EABBB49A-9687-44EF-998B-81C4F83F6BA0}"/>
              </a:ext>
            </a:extLst>
          </p:cNvPr>
          <p:cNvSpPr/>
          <p:nvPr/>
        </p:nvSpPr>
        <p:spPr>
          <a:xfrm>
            <a:off x="0" y="5574081"/>
            <a:ext cx="12192000" cy="1283919"/>
          </a:xfrm>
          <a:prstGeom prst="rect">
            <a:avLst/>
          </a:prstGeom>
          <a:solidFill>
            <a:srgbClr val="36174D">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31EE155D-24FD-466C-B9D7-E53716627F7C}"/>
              </a:ext>
            </a:extLst>
          </p:cNvPr>
          <p:cNvSpPr txBox="1"/>
          <p:nvPr/>
        </p:nvSpPr>
        <p:spPr>
          <a:xfrm>
            <a:off x="3279212" y="5752224"/>
            <a:ext cx="5633569" cy="769441"/>
          </a:xfrm>
          <a:prstGeom prst="rect">
            <a:avLst/>
          </a:prstGeom>
          <a:noFill/>
        </p:spPr>
        <p:txBody>
          <a:bodyPr wrap="square" rtlCol="0">
            <a:spAutoFit/>
          </a:bodyPr>
          <a:lstStyle/>
          <a:p>
            <a:pPr algn="ctr"/>
            <a:r>
              <a:rPr lang="en-AU" sz="4400" b="1" dirty="0">
                <a:solidFill>
                  <a:schemeClr val="bg1"/>
                </a:solidFill>
                <a:latin typeface="Avenir Next LT Pro Light" panose="020B0304020202020204" pitchFamily="34" charset="0"/>
              </a:rPr>
              <a:t>4 – 10 May 2020</a:t>
            </a:r>
          </a:p>
        </p:txBody>
      </p:sp>
      <p:pic>
        <p:nvPicPr>
          <p:cNvPr id="18" name="Picture 17">
            <a:extLst>
              <a:ext uri="{FF2B5EF4-FFF2-40B4-BE49-F238E27FC236}">
                <a16:creationId xmlns:a16="http://schemas.microsoft.com/office/drawing/2014/main" id="{FA2C8098-D00F-46B3-B629-EF49946DB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644" y="5574081"/>
            <a:ext cx="1125728" cy="1125728"/>
          </a:xfrm>
          <a:prstGeom prst="rect">
            <a:avLst/>
          </a:prstGeom>
        </p:spPr>
      </p:pic>
      <p:pic>
        <p:nvPicPr>
          <p:cNvPr id="19" name="Picture 18">
            <a:extLst>
              <a:ext uri="{FF2B5EF4-FFF2-40B4-BE49-F238E27FC236}">
                <a16:creationId xmlns:a16="http://schemas.microsoft.com/office/drawing/2014/main" id="{D3C26AED-9F35-41B9-B368-1F2B54774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628" y="5672600"/>
            <a:ext cx="959986" cy="1086879"/>
          </a:xfrm>
          <a:prstGeom prst="rect">
            <a:avLst/>
          </a:prstGeom>
        </p:spPr>
      </p:pic>
    </p:spTree>
    <p:extLst>
      <p:ext uri="{BB962C8B-B14F-4D97-AF65-F5344CB8AC3E}">
        <p14:creationId xmlns:p14="http://schemas.microsoft.com/office/powerpoint/2010/main" val="361718961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32AF530-8B20-4EF8-A603-CC77F09B2CE7}"/>
              </a:ext>
            </a:extLst>
          </p:cNvPr>
          <p:cNvSpPr txBox="1"/>
          <p:nvPr/>
        </p:nvSpPr>
        <p:spPr>
          <a:xfrm>
            <a:off x="473123" y="548891"/>
            <a:ext cx="11245755" cy="1107996"/>
          </a:xfrm>
          <a:prstGeom prst="rect">
            <a:avLst/>
          </a:prstGeom>
          <a:noFill/>
        </p:spPr>
        <p:txBody>
          <a:bodyPr wrap="square" rtlCol="0">
            <a:spAutoFit/>
          </a:bodyPr>
          <a:lstStyle/>
          <a:p>
            <a:pPr algn="ctr"/>
            <a:r>
              <a:rPr lang="en-AU" sz="6600" dirty="0">
                <a:solidFill>
                  <a:schemeClr val="bg1"/>
                </a:solidFill>
                <a:latin typeface="Avenir Next LT Pro Light" panose="020B0304020202020204" pitchFamily="34" charset="0"/>
              </a:rPr>
              <a:t>Our events</a:t>
            </a:r>
            <a:endParaRPr lang="en-AU" sz="5400" dirty="0">
              <a:solidFill>
                <a:schemeClr val="bg1"/>
              </a:solidFill>
              <a:latin typeface="Avenir Next LT Pro Light" panose="020B0304020202020204" pitchFamily="34" charset="0"/>
            </a:endParaRPr>
          </a:p>
        </p:txBody>
      </p:sp>
      <p:sp>
        <p:nvSpPr>
          <p:cNvPr id="14" name="TextBox 13">
            <a:extLst>
              <a:ext uri="{FF2B5EF4-FFF2-40B4-BE49-F238E27FC236}">
                <a16:creationId xmlns:a16="http://schemas.microsoft.com/office/drawing/2014/main" id="{69A35FFE-BF9F-4C3C-B15F-6751B4D11CF3}"/>
              </a:ext>
            </a:extLst>
          </p:cNvPr>
          <p:cNvSpPr txBox="1"/>
          <p:nvPr/>
        </p:nvSpPr>
        <p:spPr>
          <a:xfrm>
            <a:off x="593791" y="1885752"/>
            <a:ext cx="11245755" cy="2123658"/>
          </a:xfrm>
          <a:prstGeom prst="rect">
            <a:avLst/>
          </a:prstGeom>
          <a:noFill/>
        </p:spPr>
        <p:txBody>
          <a:bodyPr wrap="square" rtlCol="0">
            <a:spAutoFit/>
          </a:bodyPr>
          <a:lstStyle/>
          <a:p>
            <a:r>
              <a:rPr lang="en-AU" sz="4400" dirty="0">
                <a:solidFill>
                  <a:schemeClr val="bg1"/>
                </a:solidFill>
                <a:latin typeface="Avenir Next LT Pro Light" panose="020B0304020202020204" pitchFamily="34" charset="0"/>
              </a:rPr>
              <a:t>&lt;Your event details&gt;</a:t>
            </a:r>
          </a:p>
          <a:p>
            <a:pPr marL="571500" indent="-571500">
              <a:buFont typeface="Arial" panose="020B0604020202020204" pitchFamily="34" charset="0"/>
              <a:buChar char="•"/>
            </a:pPr>
            <a:r>
              <a:rPr lang="en-AU" sz="4400" dirty="0">
                <a:solidFill>
                  <a:schemeClr val="bg1"/>
                </a:solidFill>
                <a:latin typeface="Avenir Next LT Pro Light" panose="020B0304020202020204" pitchFamily="34" charset="0"/>
              </a:rPr>
              <a:t>Text</a:t>
            </a:r>
          </a:p>
          <a:p>
            <a:pPr marL="571500" indent="-571500">
              <a:buFont typeface="Arial" panose="020B0604020202020204" pitchFamily="34" charset="0"/>
              <a:buChar char="•"/>
            </a:pPr>
            <a:r>
              <a:rPr lang="en-AU" sz="4400" dirty="0">
                <a:solidFill>
                  <a:schemeClr val="bg1"/>
                </a:solidFill>
                <a:latin typeface="Avenir Next LT Pro Light" panose="020B0304020202020204" pitchFamily="34" charset="0"/>
              </a:rPr>
              <a:t>Text</a:t>
            </a:r>
            <a:endParaRPr lang="en-AU" sz="3600" dirty="0">
              <a:solidFill>
                <a:schemeClr val="bg1"/>
              </a:solidFill>
              <a:latin typeface="Avenir Next LT Pro Light" panose="020B0304020202020204" pitchFamily="34" charset="0"/>
            </a:endParaRPr>
          </a:p>
        </p:txBody>
      </p:sp>
      <p:sp>
        <p:nvSpPr>
          <p:cNvPr id="10" name="Rectangle 9">
            <a:extLst>
              <a:ext uri="{FF2B5EF4-FFF2-40B4-BE49-F238E27FC236}">
                <a16:creationId xmlns:a16="http://schemas.microsoft.com/office/drawing/2014/main" id="{01F8BBB2-1580-4F0F-87FB-572BF29B8249}"/>
              </a:ext>
            </a:extLst>
          </p:cNvPr>
          <p:cNvSpPr/>
          <p:nvPr/>
        </p:nvSpPr>
        <p:spPr>
          <a:xfrm>
            <a:off x="0" y="5574081"/>
            <a:ext cx="12192000" cy="1283919"/>
          </a:xfrm>
          <a:prstGeom prst="rect">
            <a:avLst/>
          </a:prstGeom>
          <a:solidFill>
            <a:srgbClr val="36174D">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F2E1DD20-2139-4602-931C-335860B349C8}"/>
              </a:ext>
            </a:extLst>
          </p:cNvPr>
          <p:cNvSpPr txBox="1"/>
          <p:nvPr/>
        </p:nvSpPr>
        <p:spPr>
          <a:xfrm>
            <a:off x="3279212" y="5752224"/>
            <a:ext cx="5633569" cy="769441"/>
          </a:xfrm>
          <a:prstGeom prst="rect">
            <a:avLst/>
          </a:prstGeom>
          <a:noFill/>
        </p:spPr>
        <p:txBody>
          <a:bodyPr wrap="square" rtlCol="0">
            <a:spAutoFit/>
          </a:bodyPr>
          <a:lstStyle/>
          <a:p>
            <a:pPr algn="ctr"/>
            <a:r>
              <a:rPr lang="en-AU" sz="4400" b="1" dirty="0">
                <a:solidFill>
                  <a:schemeClr val="bg1"/>
                </a:solidFill>
                <a:latin typeface="Avenir Next LT Pro Light" panose="020B0304020202020204" pitchFamily="34" charset="0"/>
              </a:rPr>
              <a:t>4 – 10 May 2020</a:t>
            </a:r>
          </a:p>
        </p:txBody>
      </p:sp>
      <p:pic>
        <p:nvPicPr>
          <p:cNvPr id="18" name="Picture 17">
            <a:extLst>
              <a:ext uri="{FF2B5EF4-FFF2-40B4-BE49-F238E27FC236}">
                <a16:creationId xmlns:a16="http://schemas.microsoft.com/office/drawing/2014/main" id="{F711A203-9993-40E9-B9D9-AB885BE8D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644" y="5574081"/>
            <a:ext cx="1125728" cy="1125728"/>
          </a:xfrm>
          <a:prstGeom prst="rect">
            <a:avLst/>
          </a:prstGeom>
        </p:spPr>
      </p:pic>
      <p:pic>
        <p:nvPicPr>
          <p:cNvPr id="19" name="Picture 18">
            <a:extLst>
              <a:ext uri="{FF2B5EF4-FFF2-40B4-BE49-F238E27FC236}">
                <a16:creationId xmlns:a16="http://schemas.microsoft.com/office/drawing/2014/main" id="{7C64C990-7832-4499-A764-8110A13EA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628" y="5672600"/>
            <a:ext cx="959986" cy="1086879"/>
          </a:xfrm>
          <a:prstGeom prst="rect">
            <a:avLst/>
          </a:prstGeom>
        </p:spPr>
      </p:pic>
    </p:spTree>
    <p:extLst>
      <p:ext uri="{BB962C8B-B14F-4D97-AF65-F5344CB8AC3E}">
        <p14:creationId xmlns:p14="http://schemas.microsoft.com/office/powerpoint/2010/main" val="347800397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C542BD-1575-49CB-86F7-5678040539BE}"/>
              </a:ext>
            </a:extLst>
          </p:cNvPr>
          <p:cNvSpPr/>
          <p:nvPr/>
        </p:nvSpPr>
        <p:spPr>
          <a:xfrm>
            <a:off x="0" y="5574081"/>
            <a:ext cx="12192000" cy="1283919"/>
          </a:xfrm>
          <a:prstGeom prst="rect">
            <a:avLst/>
          </a:prstGeom>
          <a:solidFill>
            <a:srgbClr val="36174D">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56B4A2F5-410D-4D42-96D5-4FA931E84368}"/>
              </a:ext>
            </a:extLst>
          </p:cNvPr>
          <p:cNvSpPr txBox="1"/>
          <p:nvPr/>
        </p:nvSpPr>
        <p:spPr>
          <a:xfrm>
            <a:off x="3279212" y="5752224"/>
            <a:ext cx="5633569" cy="769441"/>
          </a:xfrm>
          <a:prstGeom prst="rect">
            <a:avLst/>
          </a:prstGeom>
          <a:noFill/>
        </p:spPr>
        <p:txBody>
          <a:bodyPr wrap="square" rtlCol="0">
            <a:spAutoFit/>
          </a:bodyPr>
          <a:lstStyle/>
          <a:p>
            <a:pPr algn="ctr"/>
            <a:r>
              <a:rPr lang="en-AU" sz="4400" b="1" dirty="0">
                <a:solidFill>
                  <a:schemeClr val="bg1"/>
                </a:solidFill>
                <a:latin typeface="Avenir Next LT Pro Light" panose="020B0304020202020204" pitchFamily="34" charset="0"/>
              </a:rPr>
              <a:t>4 – 10 May 2020</a:t>
            </a:r>
          </a:p>
        </p:txBody>
      </p:sp>
      <p:pic>
        <p:nvPicPr>
          <p:cNvPr id="15" name="Picture 14">
            <a:extLst>
              <a:ext uri="{FF2B5EF4-FFF2-40B4-BE49-F238E27FC236}">
                <a16:creationId xmlns:a16="http://schemas.microsoft.com/office/drawing/2014/main" id="{406F7495-89B2-4D38-AE2B-46D0C0BCD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644" y="5574081"/>
            <a:ext cx="1125728" cy="1125728"/>
          </a:xfrm>
          <a:prstGeom prst="rect">
            <a:avLst/>
          </a:prstGeom>
        </p:spPr>
      </p:pic>
      <p:pic>
        <p:nvPicPr>
          <p:cNvPr id="17" name="Picture 16">
            <a:extLst>
              <a:ext uri="{FF2B5EF4-FFF2-40B4-BE49-F238E27FC236}">
                <a16:creationId xmlns:a16="http://schemas.microsoft.com/office/drawing/2014/main" id="{B268CEC2-0F51-445F-B3A5-1E544688B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628" y="5672600"/>
            <a:ext cx="959986" cy="1086879"/>
          </a:xfrm>
          <a:prstGeom prst="rect">
            <a:avLst/>
          </a:prstGeom>
        </p:spPr>
      </p:pic>
      <p:sp>
        <p:nvSpPr>
          <p:cNvPr id="9" name="TextBox 8">
            <a:extLst>
              <a:ext uri="{FF2B5EF4-FFF2-40B4-BE49-F238E27FC236}">
                <a16:creationId xmlns:a16="http://schemas.microsoft.com/office/drawing/2014/main" id="{332AF530-8B20-4EF8-A603-CC77F09B2CE7}"/>
              </a:ext>
            </a:extLst>
          </p:cNvPr>
          <p:cNvSpPr txBox="1"/>
          <p:nvPr/>
        </p:nvSpPr>
        <p:spPr>
          <a:xfrm>
            <a:off x="473118" y="1218394"/>
            <a:ext cx="11245755" cy="3024995"/>
          </a:xfrm>
          <a:prstGeom prst="rect">
            <a:avLst/>
          </a:prstGeom>
          <a:noFill/>
        </p:spPr>
        <p:txBody>
          <a:bodyPr wrap="square" rtlCol="0">
            <a:spAutoFit/>
          </a:bodyPr>
          <a:lstStyle/>
          <a:p>
            <a:pPr algn="ctr">
              <a:lnSpc>
                <a:spcPct val="150000"/>
              </a:lnSpc>
            </a:pPr>
            <a:r>
              <a:rPr lang="en-AU" sz="4400" dirty="0">
                <a:solidFill>
                  <a:schemeClr val="bg1"/>
                </a:solidFill>
                <a:latin typeface="Avenir Next LT Pro Light" panose="020B0304020202020204" pitchFamily="34" charset="0"/>
              </a:rPr>
              <a:t>For more information on </a:t>
            </a:r>
            <a:br>
              <a:rPr lang="en-AU" sz="4400" dirty="0">
                <a:solidFill>
                  <a:schemeClr val="bg1"/>
                </a:solidFill>
                <a:latin typeface="Avenir Next LT Pro Light" panose="020B0304020202020204" pitchFamily="34" charset="0"/>
              </a:rPr>
            </a:br>
            <a:r>
              <a:rPr lang="en-AU" sz="4400" dirty="0">
                <a:solidFill>
                  <a:schemeClr val="bg1"/>
                </a:solidFill>
                <a:latin typeface="Avenir Next LT Pro Light" panose="020B0304020202020204" pitchFamily="34" charset="0"/>
              </a:rPr>
              <a:t>Privacy Awareness Week NSW 2020 go to:</a:t>
            </a:r>
          </a:p>
          <a:p>
            <a:pPr algn="ctr">
              <a:lnSpc>
                <a:spcPct val="150000"/>
              </a:lnSpc>
            </a:pPr>
            <a:r>
              <a:rPr lang="en-AU" sz="4400" b="1" u="sng" dirty="0">
                <a:solidFill>
                  <a:schemeClr val="bg1"/>
                </a:solidFill>
                <a:latin typeface="Avenir Next LT Pro Light" panose="020B0304020202020204" pitchFamily="34" charset="0"/>
              </a:rPr>
              <a:t>www.ipc.nsw.gov.au/PAW2020</a:t>
            </a:r>
            <a:endParaRPr lang="en-AU" sz="3600" b="1" u="sng" dirty="0">
              <a:solidFill>
                <a:schemeClr val="bg1"/>
              </a:solidFill>
              <a:latin typeface="Avenir Next LT Pro Light" panose="020B0304020202020204" pitchFamily="34" charset="0"/>
            </a:endParaRPr>
          </a:p>
        </p:txBody>
      </p:sp>
    </p:spTree>
    <p:extLst>
      <p:ext uri="{BB962C8B-B14F-4D97-AF65-F5344CB8AC3E}">
        <p14:creationId xmlns:p14="http://schemas.microsoft.com/office/powerpoint/2010/main" val="3214532390"/>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486</Words>
  <Application>Microsoft Office PowerPoint</Application>
  <PresentationFormat>Widescreen</PresentationFormat>
  <Paragraphs>80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 Next LT Pro</vt:lpstr>
      <vt:lpstr>Avenir Next LT Pro Light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Fernandez</dc:creator>
  <cp:lastModifiedBy>Giles Aley</cp:lastModifiedBy>
  <cp:revision>9</cp:revision>
  <dcterms:created xsi:type="dcterms:W3CDTF">2020-03-25T04:02:05Z</dcterms:created>
  <dcterms:modified xsi:type="dcterms:W3CDTF">2020-04-08T00:29:43Z</dcterms:modified>
</cp:coreProperties>
</file>