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ACF1"/>
    <a:srgbClr val="041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5" autoAdjust="0"/>
    <p:restoredTop sz="94633" autoAdjust="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on a map&#10;&#10;Description automatically generated">
            <a:extLst>
              <a:ext uri="{FF2B5EF4-FFF2-40B4-BE49-F238E27FC236}">
                <a16:creationId xmlns:a16="http://schemas.microsoft.com/office/drawing/2014/main" id="{8D5B5DCE-071F-0ED5-37BD-4F5FC99D7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322EC1-4987-A9AA-E476-0B1B7CAE29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7000" y="3429000"/>
            <a:ext cx="4981575" cy="498475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AU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B8B75DC-C146-578B-86B3-DF119F41E34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0" y="4097215"/>
            <a:ext cx="4981575" cy="498475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648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a map&#10;&#10;Description automatically generated">
            <a:extLst>
              <a:ext uri="{FF2B5EF4-FFF2-40B4-BE49-F238E27FC236}">
                <a16:creationId xmlns:a16="http://schemas.microsoft.com/office/drawing/2014/main" id="{B263CF4C-AECA-0697-B7CE-58DCF83B3D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1" t="7859" r="4960" b="7859"/>
          <a:stretch/>
        </p:blipFill>
        <p:spPr>
          <a:xfrm>
            <a:off x="0" y="0"/>
            <a:ext cx="372908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3C0CD0-51B5-7961-FAE5-03E17277D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306511"/>
            <a:ext cx="7872046" cy="502382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41946"/>
                </a:solidFill>
              </a:defRPr>
            </a:lvl1pPr>
          </a:lstStyle>
          <a:p>
            <a:r>
              <a:rPr lang="en-US" dirty="0"/>
              <a:t>Sub-heading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551DC8-BA2B-6C25-D770-A7B8EC8BAA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599" y="1119554"/>
            <a:ext cx="7872045" cy="4191000"/>
          </a:xfrm>
        </p:spPr>
        <p:txBody>
          <a:bodyPr>
            <a:normAutofit/>
          </a:bodyPr>
          <a:lstStyle>
            <a:lvl1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756000" marR="0" lvl="1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perspiciatis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omnis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error sit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voluptatem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accusantium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doloremque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laudantium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rem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aperiam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eaque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756000" marR="0" lvl="1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totam rem aperiam, eaque ipsa quae ab illo inventore veritatis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1336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56000" marR="0" lvl="1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quasi architecto beatae vitae dicta sunt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rgbClr val="1336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C386FBF-497B-0D71-216D-8FEEA39CBE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513" y="257176"/>
            <a:ext cx="3306762" cy="715840"/>
          </a:xfrm>
        </p:spPr>
        <p:txBody>
          <a:bodyPr>
            <a:normAutofit/>
          </a:bodyPr>
          <a:lstStyle>
            <a:lvl1pPr marL="0" indent="0">
              <a:buNone/>
              <a:defRPr kumimoji="0" lang="en-A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D2FD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99D2FD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Heading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99D2FD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9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0CD0-51B5-7961-FAE5-03E17277D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862" y="293077"/>
            <a:ext cx="11142784" cy="515816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41946"/>
                </a:solidFill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551DC8-BA2B-6C25-D770-A7B8EC8BAA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862" y="1699845"/>
            <a:ext cx="11066586" cy="4290645"/>
          </a:xfrm>
        </p:spPr>
        <p:txBody>
          <a:bodyPr>
            <a:normAutofit/>
          </a:bodyPr>
          <a:lstStyle>
            <a:lvl1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rem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aperiam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eaque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ipsa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illo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inventore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veritatis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quasi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architecto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beatae vitae dicta sunt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explicabo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Nemo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ipsam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voluptatem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quia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voluptas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aspernatur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odit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fugit, sed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quia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consequuntur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4194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example: </a:t>
            </a:r>
          </a:p>
          <a:p>
            <a:pPr marL="756000" marR="0" lvl="1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perspiciatis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omnis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error sit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voluptatem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accusantium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doloremque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laudantium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rem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aperiam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eaque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756000" marR="0" lvl="1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totam rem aperiam, eaque ipsa quae ab illo inventore veritatis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4194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56000" marR="0" lvl="1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quasi architecto beatae vitae dicta sunt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4194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group of people standing on a blue surface&#10;&#10;Description automatically generated">
            <a:extLst>
              <a:ext uri="{FF2B5EF4-FFF2-40B4-BE49-F238E27FC236}">
                <a16:creationId xmlns:a16="http://schemas.microsoft.com/office/drawing/2014/main" id="{66F08DF5-3111-EBE4-6C49-67C7129959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1" t="39124" r="15974" b="-1"/>
          <a:stretch/>
        </p:blipFill>
        <p:spPr>
          <a:xfrm>
            <a:off x="1" y="0"/>
            <a:ext cx="6096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340E2-B833-3505-C475-BB86DEFB21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350" y="938213"/>
            <a:ext cx="11142296" cy="515816"/>
          </a:xfrm>
        </p:spPr>
        <p:txBody>
          <a:bodyPr>
            <a:noAutofit/>
          </a:bodyPr>
          <a:lstStyle>
            <a:lvl1pPr marL="0" indent="0">
              <a:buNone/>
              <a:defRPr kumimoji="0" lang="en-AU" sz="32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Sub-heading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194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0CD0-51B5-7961-FAE5-03E17277D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7" y="773723"/>
            <a:ext cx="11496900" cy="515816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41946"/>
                </a:solidFill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551DC8-BA2B-6C25-D770-A7B8EC8BAA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7" y="2180492"/>
            <a:ext cx="11418280" cy="4085494"/>
          </a:xfrm>
        </p:spPr>
        <p:txBody>
          <a:bodyPr>
            <a:normAutofit/>
          </a:bodyPr>
          <a:lstStyle>
            <a:lvl1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rem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aperiam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eaque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ipsa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illo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inventore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veritatis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quasi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architecto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beatae vitae dicta sunt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explicabo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Nemo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ipsam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voluptatem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quia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voluptas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aspernatur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odit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fugit, sed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quia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consequuntur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4194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example: </a:t>
            </a:r>
          </a:p>
          <a:p>
            <a:pPr marL="756000" marR="0" lvl="1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perspiciatis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omnis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error sit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voluptatem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accusantium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doloremque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laudantium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rem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aperiam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eaque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756000" marR="0" lvl="1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totam rem aperiam, eaque ipsa quae ab illo inventore veritatis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4194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56000" marR="0" lvl="1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quasi architecto beatae vitae dicta sunt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4194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340E2-B833-3505-C475-BB86DEFB21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485" y="1418859"/>
            <a:ext cx="11496396" cy="515816"/>
          </a:xfrm>
        </p:spPr>
        <p:txBody>
          <a:bodyPr>
            <a:noAutofit/>
          </a:bodyPr>
          <a:lstStyle>
            <a:lvl1pPr marL="0" indent="0">
              <a:buNone/>
              <a:defRPr kumimoji="0" lang="en-AU" sz="32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Sub-heading</a:t>
            </a:r>
            <a:endParaRPr lang="en-AU" dirty="0"/>
          </a:p>
        </p:txBody>
      </p:sp>
      <p:pic>
        <p:nvPicPr>
          <p:cNvPr id="4" name="Picture 3" descr="A group of people standing on a blue surface&#10;&#10;Description automatically generated">
            <a:extLst>
              <a:ext uri="{FF2B5EF4-FFF2-40B4-BE49-F238E27FC236}">
                <a16:creationId xmlns:a16="http://schemas.microsoft.com/office/drawing/2014/main" id="{1DDC4697-5268-A456-63AF-48D1329FA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0" t="70098" b="25777"/>
          <a:stretch/>
        </p:blipFill>
        <p:spPr>
          <a:xfrm>
            <a:off x="0" y="0"/>
            <a:ext cx="12192000" cy="495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08BC1-A16B-130A-F2E3-8311B27BCDEF}"/>
              </a:ext>
            </a:extLst>
          </p:cNvPr>
          <p:cNvSpPr txBox="1"/>
          <p:nvPr userDrawn="1"/>
        </p:nvSpPr>
        <p:spPr>
          <a:xfrm>
            <a:off x="5851846" y="6425684"/>
            <a:ext cx="6209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b="1" dirty="0">
                <a:solidFill>
                  <a:srgbClr val="041946"/>
                </a:solidFill>
                <a:latin typeface="Arial"/>
                <a:cs typeface="Arial"/>
              </a:rPr>
              <a:t>#RTKW2024</a:t>
            </a:r>
          </a:p>
        </p:txBody>
      </p:sp>
    </p:spTree>
    <p:extLst>
      <p:ext uri="{BB962C8B-B14F-4D97-AF65-F5344CB8AC3E}">
        <p14:creationId xmlns:p14="http://schemas.microsoft.com/office/powerpoint/2010/main" val="139517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0CD0-51B5-7961-FAE5-03E17277D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7" y="380994"/>
            <a:ext cx="11496900" cy="515816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41946"/>
                </a:solidFill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551DC8-BA2B-6C25-D770-A7B8EC8BAA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7" y="1764316"/>
            <a:ext cx="11418280" cy="4290647"/>
          </a:xfrm>
        </p:spPr>
        <p:txBody>
          <a:bodyPr>
            <a:normAutofit/>
          </a:bodyPr>
          <a:lstStyle>
            <a:lvl1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336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rem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aperiam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eaque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ipsa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illo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inventore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veritatis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quasi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architecto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beatae vitae dicta sunt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explicabo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Nemo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ipsam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voluptatem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quia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voluptas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aspernatur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odit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fugit, sed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quia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consequuntur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4194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example: </a:t>
            </a:r>
          </a:p>
          <a:p>
            <a:pPr marL="756000" marR="0" lvl="1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perspiciatis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omnis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error sit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voluptatem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accusantium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doloremque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laudantium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rem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aperiam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eaque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756000" marR="0" lvl="1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totam rem aperiam, eaque ipsa quae ab illo inventore veritatis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4194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56000" marR="0" lvl="1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419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quasi architecto beatae vitae dicta sunt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4194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340E2-B833-3505-C475-BB86DEFB21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485" y="1026130"/>
            <a:ext cx="11496396" cy="515816"/>
          </a:xfrm>
        </p:spPr>
        <p:txBody>
          <a:bodyPr>
            <a:noAutofit/>
          </a:bodyPr>
          <a:lstStyle>
            <a:lvl1pPr marL="0" indent="0">
              <a:buNone/>
              <a:defRPr kumimoji="0" lang="en-AU" sz="32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Sub-heading</a:t>
            </a:r>
            <a:endParaRPr lang="en-AU" dirty="0"/>
          </a:p>
        </p:txBody>
      </p:sp>
      <p:pic>
        <p:nvPicPr>
          <p:cNvPr id="3" name="Picture 2" descr="A group of people standing on a blue surface&#10;&#10;Description automatically generated">
            <a:extLst>
              <a:ext uri="{FF2B5EF4-FFF2-40B4-BE49-F238E27FC236}">
                <a16:creationId xmlns:a16="http://schemas.microsoft.com/office/drawing/2014/main" id="{25767424-2B22-D9EF-F437-53F0AD054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9" t="67014" b="28692"/>
          <a:stretch/>
        </p:blipFill>
        <p:spPr>
          <a:xfrm>
            <a:off x="0" y="6362700"/>
            <a:ext cx="12192000" cy="495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FF4D89-152F-0F20-2342-FF034B8A6E78}"/>
              </a:ext>
            </a:extLst>
          </p:cNvPr>
          <p:cNvSpPr txBox="1"/>
          <p:nvPr userDrawn="1"/>
        </p:nvSpPr>
        <p:spPr>
          <a:xfrm>
            <a:off x="5851846" y="6425684"/>
            <a:ext cx="6209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b="1" dirty="0">
                <a:solidFill>
                  <a:srgbClr val="82ACF1"/>
                </a:solidFill>
                <a:latin typeface="Arial"/>
                <a:cs typeface="Arial"/>
              </a:rPr>
              <a:t>#RTKW2024</a:t>
            </a:r>
          </a:p>
        </p:txBody>
      </p:sp>
    </p:spTree>
    <p:extLst>
      <p:ext uri="{BB962C8B-B14F-4D97-AF65-F5344CB8AC3E}">
        <p14:creationId xmlns:p14="http://schemas.microsoft.com/office/powerpoint/2010/main" val="358473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F1F55-37C3-6D60-B9E9-14E18E66A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17BB8-4E30-E46A-A819-05B44C92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49E34-3B4E-58D5-955B-9C73A65C4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8CA1A0-D2CE-4C2E-8484-B6B4DC0A0319}" type="datetimeFigureOut">
              <a:rPr lang="en-AU" smtClean="0"/>
              <a:t>22/11/2024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647D0-CBB0-8EB7-C79F-4BAB8FECF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B13FC-B61B-F56D-8D2E-76363C530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CC546E-BF3F-4279-891C-831AC76EB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285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7D1183-2235-5C23-35C2-151CA13993B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7AB9F-E536-A555-AE53-2EB518AC3FC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362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52920-1400-8A30-1604-6CFBDED0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C0968-AD41-C9AF-7A6A-EA0AEA262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CB0C7-CEB3-BC4D-CCE2-7E12A90531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160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EADE-3556-AB04-7B10-FE96BCC7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80657-3774-B934-FBC9-0CA0DF4005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A5854-A731-9D30-C629-7D6B8F7E4C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707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FD72-E1CA-78AF-2D11-FDC175B5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48495-49C2-3B37-F1BA-375E22559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9939C-7518-FB4A-0CA5-C0C1A4738F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954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F8C0-369D-B11F-BD5A-506755A6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5829E-A1B7-1BE7-3636-6D0B323FB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4DA7B-836A-24FF-CBAD-2065D87CBF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878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70B20A79E314583D4B43BCF22EE06" ma:contentTypeVersion="18" ma:contentTypeDescription="Create a new document." ma:contentTypeScope="" ma:versionID="b0195e2dd546eca13468935e1896cf37">
  <xsd:schema xmlns:xsd="http://www.w3.org/2001/XMLSchema" xmlns:xs="http://www.w3.org/2001/XMLSchema" xmlns:p="http://schemas.microsoft.com/office/2006/metadata/properties" xmlns:ns2="ce251b90-1423-4c93-8a59-bcbc6d2cbfa0" xmlns:ns3="501be16c-125e-443f-9717-a112e66c68c8" xmlns:ns4="9f0ac7ce-5f57-4ea0-9af7-01d4f3f1ccae" targetNamespace="http://schemas.microsoft.com/office/2006/metadata/properties" ma:root="true" ma:fieldsID="72e123e680b521145bc593841f5268e7" ns2:_="" ns3:_="" ns4:_="">
    <xsd:import namespace="ce251b90-1423-4c93-8a59-bcbc6d2cbfa0"/>
    <xsd:import namespace="501be16c-125e-443f-9717-a112e66c68c8"/>
    <xsd:import namespace="9f0ac7ce-5f57-4ea0-9af7-01d4f3f1cc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51b90-1423-4c93-8a59-bcbc6d2cbf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6004604-8c32-4241-8b90-5e68b4a33b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be16c-125e-443f-9717-a112e66c68c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ac7ce-5f57-4ea0-9af7-01d4f3f1cca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f0ad102-b06e-4a65-b1cb-0ac84c8aaae7}" ma:internalName="TaxCatchAll" ma:showField="CatchAllData" ma:web="501be16c-125e-443f-9717-a112e66c68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251b90-1423-4c93-8a59-bcbc6d2cbfa0">
      <Terms xmlns="http://schemas.microsoft.com/office/infopath/2007/PartnerControls"/>
    </lcf76f155ced4ddcb4097134ff3c332f>
    <TaxCatchAll xmlns="9f0ac7ce-5f57-4ea0-9af7-01d4f3f1ccae" xsi:nil="true"/>
  </documentManagement>
</p:properties>
</file>

<file path=customXml/itemProps1.xml><?xml version="1.0" encoding="utf-8"?>
<ds:datastoreItem xmlns:ds="http://schemas.openxmlformats.org/officeDocument/2006/customXml" ds:itemID="{5AF055F3-9F9F-4735-B583-92756208BBEB}"/>
</file>

<file path=customXml/itemProps2.xml><?xml version="1.0" encoding="utf-8"?>
<ds:datastoreItem xmlns:ds="http://schemas.openxmlformats.org/officeDocument/2006/customXml" ds:itemID="{778D9683-DA60-463D-B52C-F96452CC36C5}"/>
</file>

<file path=customXml/itemProps3.xml><?xml version="1.0" encoding="utf-8"?>
<ds:datastoreItem xmlns:ds="http://schemas.openxmlformats.org/officeDocument/2006/customXml" ds:itemID="{0BC63B4D-3499-4CC0-B18E-EB944B4F0E03}"/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IPC NSW</dc:creator>
  <cp:lastModifiedBy>Giles Aley</cp:lastModifiedBy>
  <cp:revision>1</cp:revision>
  <dcterms:created xsi:type="dcterms:W3CDTF">2024-08-29T00:14:42Z</dcterms:created>
  <dcterms:modified xsi:type="dcterms:W3CDTF">2024-11-22T02:22:24Z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0x010100EAA70B20A79E314583D4B43BCF22EE06</vt:lpwstr>
  </property>
</Properties>
</file>